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6" r:id="rId3"/>
    <p:sldId id="257" r:id="rId4"/>
    <p:sldId id="261" r:id="rId5"/>
    <p:sldId id="264" r:id="rId6"/>
    <p:sldId id="265" r:id="rId7"/>
    <p:sldId id="267" r:id="rId8"/>
    <p:sldId id="268" r:id="rId9"/>
    <p:sldId id="272" r:id="rId10"/>
    <p:sldId id="263" r:id="rId11"/>
    <p:sldId id="271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4"/>
  </p:normalViewPr>
  <p:slideViewPr>
    <p:cSldViewPr snapToGrid="0">
      <p:cViewPr varScale="1">
        <p:scale>
          <a:sx n="151" d="100"/>
          <a:sy n="151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38394-42C0-41D2-8FE0-DDB5F77615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91F29-D3FD-4FC6-807E-93F061822BE3}">
      <dgm:prSet phldrT="[Tekst]"/>
      <dgm:spPr/>
      <dgm:t>
        <a:bodyPr/>
        <a:lstStyle/>
        <a:p>
          <a:r>
            <a:rPr lang="nl-BE" dirty="0" err="1"/>
            <a:t>From</a:t>
          </a:r>
          <a:r>
            <a:rPr lang="nl-BE" dirty="0"/>
            <a:t>  PLC/PRC</a:t>
          </a:r>
          <a:endParaRPr lang="en-US" dirty="0"/>
        </a:p>
      </dgm:t>
    </dgm:pt>
    <dgm:pt modelId="{E5CC6D91-56B3-47D5-A5BE-A9A0ECE360E4}" type="parTrans" cxnId="{7FD16BA0-4C5F-4EC5-9956-946999C19081}">
      <dgm:prSet/>
      <dgm:spPr/>
      <dgm:t>
        <a:bodyPr/>
        <a:lstStyle/>
        <a:p>
          <a:endParaRPr lang="en-US"/>
        </a:p>
      </dgm:t>
    </dgm:pt>
    <dgm:pt modelId="{867570B6-E442-4328-894B-FCBC55204607}" type="sibTrans" cxnId="{7FD16BA0-4C5F-4EC5-9956-946999C19081}">
      <dgm:prSet/>
      <dgm:spPr/>
      <dgm:t>
        <a:bodyPr/>
        <a:lstStyle/>
        <a:p>
          <a:endParaRPr lang="en-US"/>
        </a:p>
      </dgm:t>
    </dgm:pt>
    <dgm:pt modelId="{D7CBD5E4-D1CE-4AD8-913E-A428954F6B7E}">
      <dgm:prSet phldrT="[Tekst]"/>
      <dgm:spPr/>
      <dgm:t>
        <a:bodyPr/>
        <a:lstStyle/>
        <a:p>
          <a:r>
            <a:rPr lang="nl-BE" dirty="0"/>
            <a:t>Take </a:t>
          </a:r>
          <a:r>
            <a:rPr lang="nl-BE" dirty="0" err="1"/>
            <a:t>photo</a:t>
          </a:r>
          <a:endParaRPr lang="en-US" dirty="0"/>
        </a:p>
      </dgm:t>
    </dgm:pt>
    <dgm:pt modelId="{5F115702-5EF4-4396-853E-056D5D423E6A}" type="parTrans" cxnId="{A7569CC5-2D25-4EA4-88AE-84ADCF78135C}">
      <dgm:prSet/>
      <dgm:spPr/>
      <dgm:t>
        <a:bodyPr/>
        <a:lstStyle/>
        <a:p>
          <a:endParaRPr lang="en-US"/>
        </a:p>
      </dgm:t>
    </dgm:pt>
    <dgm:pt modelId="{DF6B9851-1DB3-4F9F-89FE-EFCFA1D681AC}" type="sibTrans" cxnId="{A7569CC5-2D25-4EA4-88AE-84ADCF78135C}">
      <dgm:prSet/>
      <dgm:spPr/>
      <dgm:t>
        <a:bodyPr/>
        <a:lstStyle/>
        <a:p>
          <a:endParaRPr lang="en-US"/>
        </a:p>
      </dgm:t>
    </dgm:pt>
    <dgm:pt modelId="{7E86F2C2-731A-4789-B579-9BDD8F95ED90}">
      <dgm:prSet phldrT="[Tekst]"/>
      <dgm:spPr/>
      <dgm:t>
        <a:bodyPr/>
        <a:lstStyle/>
        <a:p>
          <a:r>
            <a:rPr lang="nl-BE" dirty="0"/>
            <a:t>1 </a:t>
          </a:r>
          <a:r>
            <a:rPr lang="nl-BE" dirty="0" err="1"/>
            <a:t>surface</a:t>
          </a:r>
          <a:r>
            <a:rPr lang="nl-BE" dirty="0"/>
            <a:t> </a:t>
          </a:r>
          <a:r>
            <a:rPr lang="nl-BE" dirty="0" err="1"/>
            <a:t>strap</a:t>
          </a:r>
          <a:endParaRPr lang="en-US" dirty="0"/>
        </a:p>
      </dgm:t>
    </dgm:pt>
    <dgm:pt modelId="{A9E18BE8-314A-4E4E-9CE5-56BA13AC426B}" type="parTrans" cxnId="{357E99F8-483D-41DA-896D-CE99B2AF7E68}">
      <dgm:prSet/>
      <dgm:spPr/>
      <dgm:t>
        <a:bodyPr/>
        <a:lstStyle/>
        <a:p>
          <a:endParaRPr lang="en-US"/>
        </a:p>
      </dgm:t>
    </dgm:pt>
    <dgm:pt modelId="{E4F0B827-4806-4D15-ABF6-3E3DF17B25C3}" type="sibTrans" cxnId="{357E99F8-483D-41DA-896D-CE99B2AF7E68}">
      <dgm:prSet/>
      <dgm:spPr/>
      <dgm:t>
        <a:bodyPr/>
        <a:lstStyle/>
        <a:p>
          <a:endParaRPr lang="en-US"/>
        </a:p>
      </dgm:t>
    </dgm:pt>
    <dgm:pt modelId="{D25E3F2E-65EF-4A94-9D82-C2624CC08422}">
      <dgm:prSet phldrT="[Tekst]"/>
      <dgm:spPr/>
      <dgm:t>
        <a:bodyPr/>
        <a:lstStyle/>
        <a:p>
          <a:r>
            <a:rPr lang="nl-BE" dirty="0"/>
            <a:t>3 </a:t>
          </a:r>
          <a:r>
            <a:rPr lang="nl-BE" dirty="0" err="1"/>
            <a:t>eye</a:t>
          </a:r>
          <a:r>
            <a:rPr lang="nl-BE" dirty="0"/>
            <a:t> </a:t>
          </a:r>
          <a:r>
            <a:rPr lang="nl-BE" dirty="0" err="1"/>
            <a:t>straps</a:t>
          </a:r>
          <a:endParaRPr lang="en-US" dirty="0"/>
        </a:p>
      </dgm:t>
    </dgm:pt>
    <dgm:pt modelId="{52C1369E-9411-4D8A-A4B2-BE4AC002F408}" type="parTrans" cxnId="{CF8129EB-321A-45F9-8EFA-42102F35A58C}">
      <dgm:prSet/>
      <dgm:spPr/>
      <dgm:t>
        <a:bodyPr/>
        <a:lstStyle/>
        <a:p>
          <a:endParaRPr lang="en-US"/>
        </a:p>
      </dgm:t>
    </dgm:pt>
    <dgm:pt modelId="{CCB60B5B-3171-43F8-A867-46985B523281}" type="sibTrans" cxnId="{CF8129EB-321A-45F9-8EFA-42102F35A58C}">
      <dgm:prSet/>
      <dgm:spPr/>
      <dgm:t>
        <a:bodyPr/>
        <a:lstStyle/>
        <a:p>
          <a:endParaRPr lang="en-US"/>
        </a:p>
      </dgm:t>
    </dgm:pt>
    <dgm:pt modelId="{FD3141B4-BA0D-4717-B368-5A75DE3C2CF8}" type="pres">
      <dgm:prSet presAssocID="{D4438394-42C0-41D2-8FE0-DDB5F7761543}" presName="Name0" presStyleCnt="0">
        <dgm:presLayoutVars>
          <dgm:dir/>
          <dgm:animLvl val="lvl"/>
          <dgm:resizeHandles val="exact"/>
        </dgm:presLayoutVars>
      </dgm:prSet>
      <dgm:spPr/>
    </dgm:pt>
    <dgm:pt modelId="{930B5362-EF3F-48DF-8C21-8E5824BAAA82}" type="pres">
      <dgm:prSet presAssocID="{AB691F29-D3FD-4FC6-807E-93F061822BE3}" presName="composite" presStyleCnt="0"/>
      <dgm:spPr/>
    </dgm:pt>
    <dgm:pt modelId="{D8C67460-1B03-4C4A-A874-1F420CFB27DD}" type="pres">
      <dgm:prSet presAssocID="{AB691F29-D3FD-4FC6-807E-93F061822BE3}" presName="parTx" presStyleLbl="alignNode1" presStyleIdx="0" presStyleCnt="1" custLinFactNeighborX="-1049" custLinFactNeighborY="-1854">
        <dgm:presLayoutVars>
          <dgm:chMax val="0"/>
          <dgm:chPref val="0"/>
          <dgm:bulletEnabled val="1"/>
        </dgm:presLayoutVars>
      </dgm:prSet>
      <dgm:spPr/>
    </dgm:pt>
    <dgm:pt modelId="{62B6BD77-ED8F-4590-AEB6-16570B34DAE0}" type="pres">
      <dgm:prSet presAssocID="{AB691F29-D3FD-4FC6-807E-93F061822BE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A9D3705-B050-41FD-980A-D2136D5ADBDD}" type="presOf" srcId="{D7CBD5E4-D1CE-4AD8-913E-A428954F6B7E}" destId="{62B6BD77-ED8F-4590-AEB6-16570B34DAE0}" srcOrd="0" destOrd="0" presId="urn:microsoft.com/office/officeart/2005/8/layout/hList1"/>
    <dgm:cxn modelId="{7FD16BA0-4C5F-4EC5-9956-946999C19081}" srcId="{D4438394-42C0-41D2-8FE0-DDB5F7761543}" destId="{AB691F29-D3FD-4FC6-807E-93F061822BE3}" srcOrd="0" destOrd="0" parTransId="{E5CC6D91-56B3-47D5-A5BE-A9A0ECE360E4}" sibTransId="{867570B6-E442-4328-894B-FCBC55204607}"/>
    <dgm:cxn modelId="{4B98FCA2-12A3-4CC2-800B-198307843CC5}" type="presOf" srcId="{7E86F2C2-731A-4789-B579-9BDD8F95ED90}" destId="{62B6BD77-ED8F-4590-AEB6-16570B34DAE0}" srcOrd="0" destOrd="1" presId="urn:microsoft.com/office/officeart/2005/8/layout/hList1"/>
    <dgm:cxn modelId="{A7569CC5-2D25-4EA4-88AE-84ADCF78135C}" srcId="{AB691F29-D3FD-4FC6-807E-93F061822BE3}" destId="{D7CBD5E4-D1CE-4AD8-913E-A428954F6B7E}" srcOrd="0" destOrd="0" parTransId="{5F115702-5EF4-4396-853E-056D5D423E6A}" sibTransId="{DF6B9851-1DB3-4F9F-89FE-EFCFA1D681AC}"/>
    <dgm:cxn modelId="{AE1C32D2-D07A-4052-BCA5-EFB3DC874618}" type="presOf" srcId="{D25E3F2E-65EF-4A94-9D82-C2624CC08422}" destId="{62B6BD77-ED8F-4590-AEB6-16570B34DAE0}" srcOrd="0" destOrd="2" presId="urn:microsoft.com/office/officeart/2005/8/layout/hList1"/>
    <dgm:cxn modelId="{681C64D9-5A5A-4411-87E9-69B33E7FC12B}" type="presOf" srcId="{D4438394-42C0-41D2-8FE0-DDB5F7761543}" destId="{FD3141B4-BA0D-4717-B368-5A75DE3C2CF8}" srcOrd="0" destOrd="0" presId="urn:microsoft.com/office/officeart/2005/8/layout/hList1"/>
    <dgm:cxn modelId="{CF8129EB-321A-45F9-8EFA-42102F35A58C}" srcId="{D7CBD5E4-D1CE-4AD8-913E-A428954F6B7E}" destId="{D25E3F2E-65EF-4A94-9D82-C2624CC08422}" srcOrd="1" destOrd="0" parTransId="{52C1369E-9411-4D8A-A4B2-BE4AC002F408}" sibTransId="{CCB60B5B-3171-43F8-A867-46985B523281}"/>
    <dgm:cxn modelId="{475D30ED-6B86-49FC-A527-BAA78B6A8226}" type="presOf" srcId="{AB691F29-D3FD-4FC6-807E-93F061822BE3}" destId="{D8C67460-1B03-4C4A-A874-1F420CFB27DD}" srcOrd="0" destOrd="0" presId="urn:microsoft.com/office/officeart/2005/8/layout/hList1"/>
    <dgm:cxn modelId="{357E99F8-483D-41DA-896D-CE99B2AF7E68}" srcId="{D7CBD5E4-D1CE-4AD8-913E-A428954F6B7E}" destId="{7E86F2C2-731A-4789-B579-9BDD8F95ED90}" srcOrd="0" destOrd="0" parTransId="{A9E18BE8-314A-4E4E-9CE5-56BA13AC426B}" sibTransId="{E4F0B827-4806-4D15-ABF6-3E3DF17B25C3}"/>
    <dgm:cxn modelId="{AD33E307-9563-4217-A55B-2DD9422296E8}" type="presParOf" srcId="{FD3141B4-BA0D-4717-B368-5A75DE3C2CF8}" destId="{930B5362-EF3F-48DF-8C21-8E5824BAAA82}" srcOrd="0" destOrd="0" presId="urn:microsoft.com/office/officeart/2005/8/layout/hList1"/>
    <dgm:cxn modelId="{6B1DFFE3-8840-44C6-AA92-961003F47BB4}" type="presParOf" srcId="{930B5362-EF3F-48DF-8C21-8E5824BAAA82}" destId="{D8C67460-1B03-4C4A-A874-1F420CFB27DD}" srcOrd="0" destOrd="0" presId="urn:microsoft.com/office/officeart/2005/8/layout/hList1"/>
    <dgm:cxn modelId="{2EF9685C-B4DF-4CFB-99D0-A04ECE6D534D}" type="presParOf" srcId="{930B5362-EF3F-48DF-8C21-8E5824BAAA82}" destId="{62B6BD77-ED8F-4590-AEB6-16570B34DA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38394-42C0-41D2-8FE0-DDB5F77615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91F29-D3FD-4FC6-807E-93F061822BE3}">
      <dgm:prSet phldrT="[Tekst]"/>
      <dgm:spPr/>
      <dgm:t>
        <a:bodyPr/>
        <a:lstStyle/>
        <a:p>
          <a:r>
            <a:rPr lang="nl-BE" dirty="0" err="1"/>
            <a:t>To</a:t>
          </a:r>
          <a:r>
            <a:rPr lang="nl-BE" dirty="0"/>
            <a:t> PRC</a:t>
          </a:r>
          <a:endParaRPr lang="en-US" dirty="0"/>
        </a:p>
      </dgm:t>
    </dgm:pt>
    <dgm:pt modelId="{E5CC6D91-56B3-47D5-A5BE-A9A0ECE360E4}" type="parTrans" cxnId="{7FD16BA0-4C5F-4EC5-9956-946999C19081}">
      <dgm:prSet/>
      <dgm:spPr/>
      <dgm:t>
        <a:bodyPr/>
        <a:lstStyle/>
        <a:p>
          <a:endParaRPr lang="en-US"/>
        </a:p>
      </dgm:t>
    </dgm:pt>
    <dgm:pt modelId="{867570B6-E442-4328-894B-FCBC55204607}" type="sibTrans" cxnId="{7FD16BA0-4C5F-4EC5-9956-946999C19081}">
      <dgm:prSet/>
      <dgm:spPr/>
      <dgm:t>
        <a:bodyPr/>
        <a:lstStyle/>
        <a:p>
          <a:endParaRPr lang="en-US"/>
        </a:p>
      </dgm:t>
    </dgm:pt>
    <dgm:pt modelId="{D7CBD5E4-D1CE-4AD8-913E-A428954F6B7E}">
      <dgm:prSet phldrT="[Tekst]"/>
      <dgm:spPr/>
      <dgm:t>
        <a:bodyPr/>
        <a:lstStyle/>
        <a:p>
          <a:r>
            <a:rPr lang="nl-BE" dirty="0"/>
            <a:t>1 </a:t>
          </a:r>
          <a:r>
            <a:rPr lang="nl-BE" dirty="0" err="1"/>
            <a:t>surface</a:t>
          </a:r>
          <a:r>
            <a:rPr lang="nl-BE" dirty="0"/>
            <a:t> </a:t>
          </a:r>
          <a:r>
            <a:rPr lang="nl-BE" dirty="0" err="1"/>
            <a:t>strap</a:t>
          </a:r>
          <a:endParaRPr lang="en-US" dirty="0"/>
        </a:p>
      </dgm:t>
    </dgm:pt>
    <dgm:pt modelId="{5F115702-5EF4-4396-853E-056D5D423E6A}" type="parTrans" cxnId="{A7569CC5-2D25-4EA4-88AE-84ADCF78135C}">
      <dgm:prSet/>
      <dgm:spPr/>
      <dgm:t>
        <a:bodyPr/>
        <a:lstStyle/>
        <a:p>
          <a:endParaRPr lang="en-US"/>
        </a:p>
      </dgm:t>
    </dgm:pt>
    <dgm:pt modelId="{DF6B9851-1DB3-4F9F-89FE-EFCFA1D681AC}" type="sibTrans" cxnId="{A7569CC5-2D25-4EA4-88AE-84ADCF78135C}">
      <dgm:prSet/>
      <dgm:spPr/>
      <dgm:t>
        <a:bodyPr/>
        <a:lstStyle/>
        <a:p>
          <a:endParaRPr lang="en-US"/>
        </a:p>
      </dgm:t>
    </dgm:pt>
    <dgm:pt modelId="{D25E3F2E-65EF-4A94-9D82-C2624CC08422}">
      <dgm:prSet phldrT="[Tekst]"/>
      <dgm:spPr/>
      <dgm:t>
        <a:bodyPr/>
        <a:lstStyle/>
        <a:p>
          <a:r>
            <a:rPr lang="nl-BE" dirty="0"/>
            <a:t>3 </a:t>
          </a:r>
          <a:r>
            <a:rPr lang="nl-BE" dirty="0" err="1"/>
            <a:t>eye</a:t>
          </a:r>
          <a:r>
            <a:rPr lang="nl-BE" dirty="0"/>
            <a:t> </a:t>
          </a:r>
          <a:r>
            <a:rPr lang="nl-BE" dirty="0" err="1"/>
            <a:t>straps</a:t>
          </a:r>
          <a:endParaRPr lang="en-US" dirty="0"/>
        </a:p>
      </dgm:t>
    </dgm:pt>
    <dgm:pt modelId="{52C1369E-9411-4D8A-A4B2-BE4AC002F408}" type="parTrans" cxnId="{CF8129EB-321A-45F9-8EFA-42102F35A58C}">
      <dgm:prSet/>
      <dgm:spPr/>
      <dgm:t>
        <a:bodyPr/>
        <a:lstStyle/>
        <a:p>
          <a:endParaRPr lang="en-US"/>
        </a:p>
      </dgm:t>
    </dgm:pt>
    <dgm:pt modelId="{CCB60B5B-3171-43F8-A867-46985B523281}" type="sibTrans" cxnId="{CF8129EB-321A-45F9-8EFA-42102F35A58C}">
      <dgm:prSet/>
      <dgm:spPr/>
      <dgm:t>
        <a:bodyPr/>
        <a:lstStyle/>
        <a:p>
          <a:endParaRPr lang="en-US"/>
        </a:p>
      </dgm:t>
    </dgm:pt>
    <dgm:pt modelId="{FD3141B4-BA0D-4717-B368-5A75DE3C2CF8}" type="pres">
      <dgm:prSet presAssocID="{D4438394-42C0-41D2-8FE0-DDB5F7761543}" presName="Name0" presStyleCnt="0">
        <dgm:presLayoutVars>
          <dgm:dir/>
          <dgm:animLvl val="lvl"/>
          <dgm:resizeHandles val="exact"/>
        </dgm:presLayoutVars>
      </dgm:prSet>
      <dgm:spPr/>
    </dgm:pt>
    <dgm:pt modelId="{930B5362-EF3F-48DF-8C21-8E5824BAAA82}" type="pres">
      <dgm:prSet presAssocID="{AB691F29-D3FD-4FC6-807E-93F061822BE3}" presName="composite" presStyleCnt="0"/>
      <dgm:spPr/>
    </dgm:pt>
    <dgm:pt modelId="{D8C67460-1B03-4C4A-A874-1F420CFB27DD}" type="pres">
      <dgm:prSet presAssocID="{AB691F29-D3FD-4FC6-807E-93F061822BE3}" presName="parTx" presStyleLbl="alignNode1" presStyleIdx="0" presStyleCnt="1" custLinFactNeighborY="-10063">
        <dgm:presLayoutVars>
          <dgm:chMax val="0"/>
          <dgm:chPref val="0"/>
          <dgm:bulletEnabled val="1"/>
        </dgm:presLayoutVars>
      </dgm:prSet>
      <dgm:spPr/>
    </dgm:pt>
    <dgm:pt modelId="{62B6BD77-ED8F-4590-AEB6-16570B34DAE0}" type="pres">
      <dgm:prSet presAssocID="{AB691F29-D3FD-4FC6-807E-93F061822BE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A9D3705-B050-41FD-980A-D2136D5ADBDD}" type="presOf" srcId="{D7CBD5E4-D1CE-4AD8-913E-A428954F6B7E}" destId="{62B6BD77-ED8F-4590-AEB6-16570B34DAE0}" srcOrd="0" destOrd="0" presId="urn:microsoft.com/office/officeart/2005/8/layout/hList1"/>
    <dgm:cxn modelId="{7FD16BA0-4C5F-4EC5-9956-946999C19081}" srcId="{D4438394-42C0-41D2-8FE0-DDB5F7761543}" destId="{AB691F29-D3FD-4FC6-807E-93F061822BE3}" srcOrd="0" destOrd="0" parTransId="{E5CC6D91-56B3-47D5-A5BE-A9A0ECE360E4}" sibTransId="{867570B6-E442-4328-894B-FCBC55204607}"/>
    <dgm:cxn modelId="{A7569CC5-2D25-4EA4-88AE-84ADCF78135C}" srcId="{AB691F29-D3FD-4FC6-807E-93F061822BE3}" destId="{D7CBD5E4-D1CE-4AD8-913E-A428954F6B7E}" srcOrd="0" destOrd="0" parTransId="{5F115702-5EF4-4396-853E-056D5D423E6A}" sibTransId="{DF6B9851-1DB3-4F9F-89FE-EFCFA1D681AC}"/>
    <dgm:cxn modelId="{AE1C32D2-D07A-4052-BCA5-EFB3DC874618}" type="presOf" srcId="{D25E3F2E-65EF-4A94-9D82-C2624CC08422}" destId="{62B6BD77-ED8F-4590-AEB6-16570B34DAE0}" srcOrd="0" destOrd="1" presId="urn:microsoft.com/office/officeart/2005/8/layout/hList1"/>
    <dgm:cxn modelId="{681C64D9-5A5A-4411-87E9-69B33E7FC12B}" type="presOf" srcId="{D4438394-42C0-41D2-8FE0-DDB5F7761543}" destId="{FD3141B4-BA0D-4717-B368-5A75DE3C2CF8}" srcOrd="0" destOrd="0" presId="urn:microsoft.com/office/officeart/2005/8/layout/hList1"/>
    <dgm:cxn modelId="{CF8129EB-321A-45F9-8EFA-42102F35A58C}" srcId="{AB691F29-D3FD-4FC6-807E-93F061822BE3}" destId="{D25E3F2E-65EF-4A94-9D82-C2624CC08422}" srcOrd="1" destOrd="0" parTransId="{52C1369E-9411-4D8A-A4B2-BE4AC002F408}" sibTransId="{CCB60B5B-3171-43F8-A867-46985B523281}"/>
    <dgm:cxn modelId="{475D30ED-6B86-49FC-A527-BAA78B6A8226}" type="presOf" srcId="{AB691F29-D3FD-4FC6-807E-93F061822BE3}" destId="{D8C67460-1B03-4C4A-A874-1F420CFB27DD}" srcOrd="0" destOrd="0" presId="urn:microsoft.com/office/officeart/2005/8/layout/hList1"/>
    <dgm:cxn modelId="{AD33E307-9563-4217-A55B-2DD9422296E8}" type="presParOf" srcId="{FD3141B4-BA0D-4717-B368-5A75DE3C2CF8}" destId="{930B5362-EF3F-48DF-8C21-8E5824BAAA82}" srcOrd="0" destOrd="0" presId="urn:microsoft.com/office/officeart/2005/8/layout/hList1"/>
    <dgm:cxn modelId="{6B1DFFE3-8840-44C6-AA92-961003F47BB4}" type="presParOf" srcId="{930B5362-EF3F-48DF-8C21-8E5824BAAA82}" destId="{D8C67460-1B03-4C4A-A874-1F420CFB27DD}" srcOrd="0" destOrd="0" presId="urn:microsoft.com/office/officeart/2005/8/layout/hList1"/>
    <dgm:cxn modelId="{2EF9685C-B4DF-4CFB-99D0-A04ECE6D534D}" type="presParOf" srcId="{930B5362-EF3F-48DF-8C21-8E5824BAAA82}" destId="{62B6BD77-ED8F-4590-AEB6-16570B34DA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67460-1B03-4C4A-A874-1F420CFB27DD}">
      <dsp:nvSpPr>
        <dsp:cNvPr id="0" name=""/>
        <dsp:cNvSpPr/>
      </dsp:nvSpPr>
      <dsp:spPr>
        <a:xfrm>
          <a:off x="0" y="34315"/>
          <a:ext cx="2237596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 err="1"/>
            <a:t>From</a:t>
          </a:r>
          <a:r>
            <a:rPr lang="nl-BE" sz="1100" kern="1200" dirty="0"/>
            <a:t>  PLC/PRC</a:t>
          </a:r>
          <a:endParaRPr lang="en-US" sz="1100" kern="1200" dirty="0"/>
        </a:p>
      </dsp:txBody>
      <dsp:txXfrm>
        <a:off x="0" y="34315"/>
        <a:ext cx="2237596" cy="316800"/>
      </dsp:txXfrm>
    </dsp:sp>
    <dsp:sp modelId="{62B6BD77-ED8F-4590-AEB6-16570B34DAE0}">
      <dsp:nvSpPr>
        <dsp:cNvPr id="0" name=""/>
        <dsp:cNvSpPr/>
      </dsp:nvSpPr>
      <dsp:spPr>
        <a:xfrm>
          <a:off x="0" y="356988"/>
          <a:ext cx="2237596" cy="664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Take </a:t>
          </a:r>
          <a:r>
            <a:rPr lang="nl-BE" sz="1100" kern="1200" dirty="0" err="1"/>
            <a:t>photo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1 </a:t>
          </a:r>
          <a:r>
            <a:rPr lang="nl-BE" sz="1100" kern="1200" dirty="0" err="1"/>
            <a:t>surface</a:t>
          </a:r>
          <a:r>
            <a:rPr lang="nl-BE" sz="1100" kern="1200" dirty="0"/>
            <a:t> </a:t>
          </a:r>
          <a:r>
            <a:rPr lang="nl-BE" sz="1100" kern="1200" dirty="0" err="1"/>
            <a:t>strap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3 </a:t>
          </a:r>
          <a:r>
            <a:rPr lang="nl-BE" sz="1100" kern="1200" dirty="0" err="1"/>
            <a:t>eye</a:t>
          </a:r>
          <a:r>
            <a:rPr lang="nl-BE" sz="1100" kern="1200" dirty="0"/>
            <a:t> </a:t>
          </a:r>
          <a:r>
            <a:rPr lang="nl-BE" sz="1100" kern="1200" dirty="0" err="1"/>
            <a:t>straps</a:t>
          </a:r>
          <a:endParaRPr lang="en-US" sz="1100" kern="1200" dirty="0"/>
        </a:p>
      </dsp:txBody>
      <dsp:txXfrm>
        <a:off x="0" y="356988"/>
        <a:ext cx="2237596" cy="664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67460-1B03-4C4A-A874-1F420CFB27DD}">
      <dsp:nvSpPr>
        <dsp:cNvPr id="0" name=""/>
        <dsp:cNvSpPr/>
      </dsp:nvSpPr>
      <dsp:spPr>
        <a:xfrm>
          <a:off x="0" y="0"/>
          <a:ext cx="224933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 err="1"/>
            <a:t>To</a:t>
          </a:r>
          <a:r>
            <a:rPr lang="nl-BE" sz="1300" kern="1200" dirty="0"/>
            <a:t> PRC</a:t>
          </a:r>
          <a:endParaRPr lang="en-US" sz="1300" kern="1200" dirty="0"/>
        </a:p>
      </dsp:txBody>
      <dsp:txXfrm>
        <a:off x="0" y="0"/>
        <a:ext cx="2249337" cy="374400"/>
      </dsp:txXfrm>
    </dsp:sp>
    <dsp:sp modelId="{62B6BD77-ED8F-4590-AEB6-16570B34DAE0}">
      <dsp:nvSpPr>
        <dsp:cNvPr id="0" name=""/>
        <dsp:cNvSpPr/>
      </dsp:nvSpPr>
      <dsp:spPr>
        <a:xfrm>
          <a:off x="0" y="395616"/>
          <a:ext cx="2249337" cy="570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1 </a:t>
          </a:r>
          <a:r>
            <a:rPr lang="nl-BE" sz="1300" kern="1200" dirty="0" err="1"/>
            <a:t>surface</a:t>
          </a:r>
          <a:r>
            <a:rPr lang="nl-BE" sz="1300" kern="1200" dirty="0"/>
            <a:t> </a:t>
          </a:r>
          <a:r>
            <a:rPr lang="nl-BE" sz="1300" kern="1200" dirty="0" err="1"/>
            <a:t>strap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300" kern="1200" dirty="0"/>
            <a:t>3 </a:t>
          </a:r>
          <a:r>
            <a:rPr lang="nl-BE" sz="1300" kern="1200" dirty="0" err="1"/>
            <a:t>eye</a:t>
          </a:r>
          <a:r>
            <a:rPr lang="nl-BE" sz="1300" kern="1200" dirty="0"/>
            <a:t> </a:t>
          </a:r>
          <a:r>
            <a:rPr lang="nl-BE" sz="1300" kern="1200" dirty="0" err="1"/>
            <a:t>straps</a:t>
          </a:r>
          <a:endParaRPr lang="en-US" sz="1300" kern="1200" dirty="0"/>
        </a:p>
      </dsp:txBody>
      <dsp:txXfrm>
        <a:off x="0" y="395616"/>
        <a:ext cx="2249337" cy="57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9A2F-0D08-4E9A-A93F-B465F33514F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A1CA9-7FB0-4311-8E51-457F694BB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4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 makes our conventional cameras smart and gives us the possibility to improve safety, automatization and maintenance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A1CA9-7FB0-4311-8E51-457F694BB8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2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88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68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1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97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269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5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41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17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73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38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06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20.jp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jp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4.jpe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ijn.bogaert@arcelormittal.com" TargetMode="External"/><Relationship Id="rId4" Type="http://schemas.openxmlformats.org/officeDocument/2006/relationships/hyperlink" Target="mailto:stijn.debecker@arcelormitt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E8CCD5-35AA-7245-8C82-A719E8E0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1F9D-EB98-42A8-85AB-CC74F0B6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6699"/>
                </a:solidFill>
              </a:rPr>
              <a:t>Libraries: </a:t>
            </a:r>
            <a:r>
              <a:rPr lang="en-GB" dirty="0" err="1">
                <a:solidFill>
                  <a:srgbClr val="006699"/>
                </a:solidFill>
              </a:rPr>
              <a:t>OpenCv</a:t>
            </a:r>
            <a:r>
              <a:rPr lang="en-GB" dirty="0">
                <a:solidFill>
                  <a:srgbClr val="006699"/>
                </a:solidFill>
              </a:rPr>
              <a:t> , </a:t>
            </a:r>
            <a:r>
              <a:rPr lang="en-GB">
                <a:solidFill>
                  <a:srgbClr val="006699"/>
                </a:solidFill>
              </a:rPr>
              <a:t>Tensorflow</a:t>
            </a:r>
            <a:endParaRPr lang="en-GB" dirty="0">
              <a:solidFill>
                <a:srgbClr val="006699"/>
              </a:solidFill>
            </a:endParaRPr>
          </a:p>
          <a:p>
            <a:r>
              <a:rPr lang="en-GB" dirty="0">
                <a:solidFill>
                  <a:srgbClr val="006699"/>
                </a:solidFill>
              </a:rPr>
              <a:t>Collection of 5000 coil images for training</a:t>
            </a:r>
          </a:p>
          <a:p>
            <a:r>
              <a:rPr lang="en-GB" dirty="0">
                <a:solidFill>
                  <a:srgbClr val="006699"/>
                </a:solidFill>
              </a:rPr>
              <a:t>Training on a pc with a GPU =&gt; python</a:t>
            </a:r>
          </a:p>
          <a:p>
            <a:r>
              <a:rPr lang="en-GB" dirty="0">
                <a:solidFill>
                  <a:srgbClr val="006699"/>
                </a:solidFill>
              </a:rPr>
              <a:t>During production the model runs on a server (without GPU) =&gt; </a:t>
            </a:r>
            <a:r>
              <a:rPr lang="en-GB" dirty="0" err="1">
                <a:solidFill>
                  <a:srgbClr val="006699"/>
                </a:solidFill>
              </a:rPr>
              <a:t>c#</a:t>
            </a:r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3EE1817-EAE1-42E8-84D6-E23E07AC582D}"/>
              </a:ext>
            </a:extLst>
          </p:cNvPr>
          <p:cNvSpPr txBox="1">
            <a:spLocks/>
          </p:cNvSpPr>
          <p:nvPr/>
        </p:nvSpPr>
        <p:spPr>
          <a:xfrm>
            <a:off x="628648" y="2580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Training </a:t>
            </a:r>
            <a:r>
              <a:rPr lang="nl-BE" dirty="0" err="1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r>
              <a:rPr lang="nl-BE" dirty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BE" dirty="0" err="1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implementation</a:t>
            </a:r>
            <a:r>
              <a:rPr lang="nl-BE" dirty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GB" dirty="0">
              <a:solidFill>
                <a:srgbClr val="0066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93549-9515-4F75-AA80-49E0511B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7" y="5999866"/>
            <a:ext cx="1752600" cy="600075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D32CA7BA-203C-4B97-BF7F-7568F462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0">
            <a:extLst>
              <a:ext uri="{FF2B5EF4-FFF2-40B4-BE49-F238E27FC236}">
                <a16:creationId xmlns:a16="http://schemas.microsoft.com/office/drawing/2014/main" id="{E5D2A62B-5CC1-43C3-BA94-3D81673C2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7" y="2637438"/>
            <a:ext cx="3854423" cy="3854423"/>
          </a:xfrm>
          <a:prstGeom prst="rect">
            <a:avLst/>
          </a:prstGeom>
        </p:spPr>
      </p:pic>
      <p:pic>
        <p:nvPicPr>
          <p:cNvPr id="5" name="Afbeelding 12">
            <a:extLst>
              <a:ext uri="{FF2B5EF4-FFF2-40B4-BE49-F238E27FC236}">
                <a16:creationId xmlns:a16="http://schemas.microsoft.com/office/drawing/2014/main" id="{4D9DE998-7269-4EAA-B101-C0D802B76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8" y="2913482"/>
            <a:ext cx="5400000" cy="3037500"/>
          </a:xfrm>
          <a:prstGeom prst="rect">
            <a:avLst/>
          </a:prstGeom>
        </p:spPr>
      </p:pic>
      <p:sp>
        <p:nvSpPr>
          <p:cNvPr id="6" name="Rechthoek 13">
            <a:extLst>
              <a:ext uri="{FF2B5EF4-FFF2-40B4-BE49-F238E27FC236}">
                <a16:creationId xmlns:a16="http://schemas.microsoft.com/office/drawing/2014/main" id="{EA98B1B8-87D6-460C-955F-939C1CB66AA8}"/>
              </a:ext>
            </a:extLst>
          </p:cNvPr>
          <p:cNvSpPr/>
          <p:nvPr/>
        </p:nvSpPr>
        <p:spPr>
          <a:xfrm>
            <a:off x="2483404" y="4213324"/>
            <a:ext cx="1264429" cy="1441450"/>
          </a:xfrm>
          <a:prstGeom prst="rect">
            <a:avLst/>
          </a:prstGeom>
          <a:noFill/>
          <a:ln w="57150">
            <a:solidFill>
              <a:srgbClr val="F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258FFE33-0A63-40BC-AE6F-1BA65874C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04" y="4213324"/>
            <a:ext cx="1264429" cy="1441450"/>
          </a:xfrm>
        </p:spPr>
      </p:pic>
      <p:pic>
        <p:nvPicPr>
          <p:cNvPr id="8" name="Afbeelding 17">
            <a:extLst>
              <a:ext uri="{FF2B5EF4-FFF2-40B4-BE49-F238E27FC236}">
                <a16:creationId xmlns:a16="http://schemas.microsoft.com/office/drawing/2014/main" id="{AF20D1C9-29E2-480F-BF26-56966F058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1" y="2293017"/>
            <a:ext cx="4185991" cy="4185991"/>
          </a:xfrm>
          <a:prstGeom prst="rect">
            <a:avLst/>
          </a:prstGeom>
        </p:spPr>
      </p:pic>
      <p:pic>
        <p:nvPicPr>
          <p:cNvPr id="9" name="Afbeelding 15">
            <a:extLst>
              <a:ext uri="{FF2B5EF4-FFF2-40B4-BE49-F238E27FC236}">
                <a16:creationId xmlns:a16="http://schemas.microsoft.com/office/drawing/2014/main" id="{4608837B-26D0-4912-B9DC-B2A93B945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77" y="2913482"/>
            <a:ext cx="5400000" cy="3037500"/>
          </a:xfrm>
          <a:prstGeom prst="rect">
            <a:avLst/>
          </a:prstGeom>
        </p:spPr>
      </p:pic>
      <p:pic>
        <p:nvPicPr>
          <p:cNvPr id="10" name="Afbeelding 19">
            <a:extLst>
              <a:ext uri="{FF2B5EF4-FFF2-40B4-BE49-F238E27FC236}">
                <a16:creationId xmlns:a16="http://schemas.microsoft.com/office/drawing/2014/main" id="{EAEFD348-0F3F-419B-A1E8-E24B8A186E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313044"/>
            <a:ext cx="1807356" cy="1824037"/>
          </a:xfrm>
          <a:prstGeom prst="rect">
            <a:avLst/>
          </a:prstGeom>
        </p:spPr>
      </p:pic>
      <p:sp>
        <p:nvSpPr>
          <p:cNvPr id="11" name="Rechthoek 20">
            <a:extLst>
              <a:ext uri="{FF2B5EF4-FFF2-40B4-BE49-F238E27FC236}">
                <a16:creationId xmlns:a16="http://schemas.microsoft.com/office/drawing/2014/main" id="{A1F7ACF1-2CB4-451F-91E0-6DC6C725C4EA}"/>
              </a:ext>
            </a:extLst>
          </p:cNvPr>
          <p:cNvSpPr/>
          <p:nvPr/>
        </p:nvSpPr>
        <p:spPr>
          <a:xfrm>
            <a:off x="7715405" y="3311881"/>
            <a:ext cx="1807200" cy="1825200"/>
          </a:xfrm>
          <a:prstGeom prst="rect">
            <a:avLst/>
          </a:prstGeom>
          <a:noFill/>
          <a:ln w="38100">
            <a:solidFill>
              <a:srgbClr val="FE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3DBDC03-A217-46A9-95BF-EFDEBEDD7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8937"/>
              </p:ext>
            </p:extLst>
          </p:nvPr>
        </p:nvGraphicFramePr>
        <p:xfrm>
          <a:off x="454177" y="1444839"/>
          <a:ext cx="2237596" cy="10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hthoek 22">
            <a:extLst>
              <a:ext uri="{FF2B5EF4-FFF2-40B4-BE49-F238E27FC236}">
                <a16:creationId xmlns:a16="http://schemas.microsoft.com/office/drawing/2014/main" id="{8EF046FC-069F-4B46-AAAB-79FF6878DB3B}"/>
              </a:ext>
            </a:extLst>
          </p:cNvPr>
          <p:cNvSpPr/>
          <p:nvPr/>
        </p:nvSpPr>
        <p:spPr>
          <a:xfrm>
            <a:off x="4454213" y="1479155"/>
            <a:ext cx="2867025" cy="992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Coil</a:t>
            </a:r>
            <a:r>
              <a:rPr lang="nl-BE" dirty="0"/>
              <a:t> Vision</a:t>
            </a:r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1726264-4922-47D6-B427-3383EAC24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881803"/>
              </p:ext>
            </p:extLst>
          </p:nvPr>
        </p:nvGraphicFramePr>
        <p:xfrm>
          <a:off x="9465009" y="1510188"/>
          <a:ext cx="2249337" cy="98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Tekstvak 30">
            <a:extLst>
              <a:ext uri="{FF2B5EF4-FFF2-40B4-BE49-F238E27FC236}">
                <a16:creationId xmlns:a16="http://schemas.microsoft.com/office/drawing/2014/main" id="{FD258942-A1DE-4011-BC2E-821E549396AF}"/>
              </a:ext>
            </a:extLst>
          </p:cNvPr>
          <p:cNvSpPr txBox="1"/>
          <p:nvPr/>
        </p:nvSpPr>
        <p:spPr>
          <a:xfrm>
            <a:off x="4914900" y="558903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16" name="Tekstvak 31">
            <a:extLst>
              <a:ext uri="{FF2B5EF4-FFF2-40B4-BE49-F238E27FC236}">
                <a16:creationId xmlns:a16="http://schemas.microsoft.com/office/drawing/2014/main" id="{C9C3DFEE-15B8-46EA-944A-10A5DE4F7D22}"/>
              </a:ext>
            </a:extLst>
          </p:cNvPr>
          <p:cNvSpPr txBox="1"/>
          <p:nvPr/>
        </p:nvSpPr>
        <p:spPr>
          <a:xfrm>
            <a:off x="10896600" y="558165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</a:t>
            </a:r>
          </a:p>
        </p:txBody>
      </p:sp>
      <p:sp>
        <p:nvSpPr>
          <p:cNvPr id="17" name="Rechthoek 32">
            <a:extLst>
              <a:ext uri="{FF2B5EF4-FFF2-40B4-BE49-F238E27FC236}">
                <a16:creationId xmlns:a16="http://schemas.microsoft.com/office/drawing/2014/main" id="{D7C63DA5-9EC7-4A10-9413-B409527AE491}"/>
              </a:ext>
            </a:extLst>
          </p:cNvPr>
          <p:cNvSpPr/>
          <p:nvPr/>
        </p:nvSpPr>
        <p:spPr>
          <a:xfrm>
            <a:off x="9465010" y="1510188"/>
            <a:ext cx="2272813" cy="98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Prc</a:t>
            </a:r>
            <a:r>
              <a:rPr lang="nl-BE" dirty="0"/>
              <a:t>/PLC</a:t>
            </a:r>
            <a:endParaRPr lang="en-US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9730776-79D3-42A4-8FFD-94B19A2F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77" y="67506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rgbClr val="006699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6344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37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2735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01589 0.006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29586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988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3815 0.098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49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45429 -0.72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364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3555 -0.7254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3627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Graphic spid="12" grpId="0">
        <p:bldAsOne/>
      </p:bldGraphic>
      <p:bldGraphic spid="14" grpId="0">
        <p:bldAsOne/>
      </p:bldGraphic>
      <p:bldGraphic spid="14" grpId="1">
        <p:bldAsOne/>
      </p:bldGraphic>
      <p:bldP spid="15" grpId="0"/>
      <p:bldP spid="15" grpId="1"/>
      <p:bldP spid="15" grpId="2"/>
      <p:bldP spid="16" grpId="0"/>
      <p:bldP spid="16" grpId="1"/>
      <p:bldP spid="16" grpId="2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A923-6015-4E0E-B706-E3B23411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6699"/>
                </a:solidFill>
              </a:rPr>
              <a:t>Implemented at one pilot line =&gt; running for 3 months</a:t>
            </a:r>
          </a:p>
          <a:p>
            <a:r>
              <a:rPr lang="en-GB" dirty="0">
                <a:solidFill>
                  <a:srgbClr val="006699"/>
                </a:solidFill>
              </a:rPr>
              <a:t>&gt;99% accuracy</a:t>
            </a:r>
          </a:p>
          <a:p>
            <a:r>
              <a:rPr lang="en-GB" dirty="0">
                <a:solidFill>
                  <a:srgbClr val="006699"/>
                </a:solidFill>
              </a:rPr>
              <a:t>Coming months roll out on other lines</a:t>
            </a:r>
          </a:p>
          <a:p>
            <a:r>
              <a:rPr lang="en-GB" dirty="0">
                <a:solidFill>
                  <a:srgbClr val="006699"/>
                </a:solidFill>
              </a:rPr>
              <a:t>Hardware study</a:t>
            </a:r>
          </a:p>
          <a:p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2B9DA8A-60AC-4A5C-BCA0-B9C0B0C5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rgbClr val="006699"/>
                </a:solidFill>
              </a:rPr>
              <a:t>Status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CA8C2-A5EB-4F4E-AD5A-CD70556F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3" y="6011862"/>
            <a:ext cx="1752600" cy="600075"/>
          </a:xfrm>
          <a:prstGeom prst="rect">
            <a:avLst/>
          </a:prstGeom>
        </p:spPr>
      </p:pic>
      <p:pic>
        <p:nvPicPr>
          <p:cNvPr id="8" name="Afbeelding 3">
            <a:extLst>
              <a:ext uri="{FF2B5EF4-FFF2-40B4-BE49-F238E27FC236}">
                <a16:creationId xmlns:a16="http://schemas.microsoft.com/office/drawing/2014/main" id="{D71E5468-FFD4-4342-ADBD-14BC02FB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547" y="5584826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4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EAB6-0A5F-488B-9A9C-304A59DE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99"/>
                </a:solidFill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EE36-404D-4213-BB1E-19DB1FEA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6699"/>
                </a:solidFill>
              </a:rPr>
              <a:t>Data is </a:t>
            </a:r>
            <a:r>
              <a:rPr lang="en-GB" b="1" dirty="0">
                <a:solidFill>
                  <a:srgbClr val="006699"/>
                </a:solidFill>
              </a:rPr>
              <a:t>VERY</a:t>
            </a:r>
            <a:r>
              <a:rPr lang="en-GB" dirty="0">
                <a:solidFill>
                  <a:srgbClr val="006699"/>
                </a:solidFill>
              </a:rPr>
              <a:t> important</a:t>
            </a:r>
          </a:p>
          <a:p>
            <a:pPr lvl="1"/>
            <a:r>
              <a:rPr lang="en-GB" dirty="0">
                <a:solidFill>
                  <a:srgbClr val="006699"/>
                </a:solidFill>
              </a:rPr>
              <a:t>More data is better</a:t>
            </a:r>
          </a:p>
          <a:p>
            <a:pPr lvl="1"/>
            <a:r>
              <a:rPr lang="en-GB" dirty="0">
                <a:solidFill>
                  <a:srgbClr val="006699"/>
                </a:solidFill>
              </a:rPr>
              <a:t>Enough variation</a:t>
            </a:r>
          </a:p>
          <a:p>
            <a:r>
              <a:rPr lang="en-GB" dirty="0">
                <a:solidFill>
                  <a:srgbClr val="006699"/>
                </a:solidFill>
              </a:rPr>
              <a:t>Annotating images is very time consuming </a:t>
            </a:r>
          </a:p>
          <a:p>
            <a:r>
              <a:rPr lang="en-GB" dirty="0">
                <a:solidFill>
                  <a:srgbClr val="006699"/>
                </a:solidFill>
              </a:rPr>
              <a:t>Make people familiar with this technology </a:t>
            </a:r>
          </a:p>
          <a:p>
            <a:r>
              <a:rPr lang="en-GB" dirty="0">
                <a:solidFill>
                  <a:srgbClr val="006699"/>
                </a:solidFill>
              </a:rPr>
              <a:t>Roll out to production is a difficult exercise</a:t>
            </a:r>
          </a:p>
          <a:p>
            <a:pPr marL="0" indent="0">
              <a:buNone/>
            </a:pPr>
            <a:endParaRPr lang="en-GB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699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8B85C-17C9-4629-B495-7F86E776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3" y="6011862"/>
            <a:ext cx="1752600" cy="600075"/>
          </a:xfrm>
          <a:prstGeom prst="rect">
            <a:avLst/>
          </a:prstGeom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205B2F29-5AEB-4E42-9F4E-DB1759B6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547" y="5584826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702492-6390-4743-AA2F-2A6D86E5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45" y="2955562"/>
            <a:ext cx="4504509" cy="473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6699"/>
                </a:solidFill>
              </a:rPr>
              <a:t>Thank you for your attention!</a:t>
            </a:r>
          </a:p>
          <a:p>
            <a:pPr marL="0" indent="0">
              <a:buNone/>
            </a:pPr>
            <a:endParaRPr lang="en-GB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F9522-5518-4C1E-9713-B5628D75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3" y="6011862"/>
            <a:ext cx="1752600" cy="600075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DE374FE3-20D8-4C7D-BA53-B8E8E681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547" y="5584826"/>
            <a:ext cx="1313090" cy="1184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30744-D11F-4CA1-9673-197E5392F846}"/>
              </a:ext>
            </a:extLst>
          </p:cNvPr>
          <p:cNvSpPr txBox="1"/>
          <p:nvPr/>
        </p:nvSpPr>
        <p:spPr>
          <a:xfrm>
            <a:off x="4371702" y="5711734"/>
            <a:ext cx="344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linkClick r:id="rId4"/>
              </a:rPr>
              <a:t>stijn.debecker@arcelormittal.com</a:t>
            </a:r>
            <a:endParaRPr lang="en-GB" dirty="0"/>
          </a:p>
          <a:p>
            <a:r>
              <a:rPr lang="en-GB" dirty="0">
                <a:hlinkClick r:id="rId5"/>
              </a:rPr>
              <a:t>stijn.bogaert@arcelormittal.com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93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>
                <a:solidFill>
                  <a:srgbClr val="006699"/>
                </a:solidFill>
              </a:rPr>
              <a:t>Counting</a:t>
            </a:r>
            <a:r>
              <a:rPr lang="nl-BE" dirty="0">
                <a:solidFill>
                  <a:srgbClr val="006699"/>
                </a:solidFill>
              </a:rPr>
              <a:t> </a:t>
            </a:r>
            <a:r>
              <a:rPr lang="nl-BE" dirty="0" err="1">
                <a:solidFill>
                  <a:srgbClr val="006699"/>
                </a:solidFill>
              </a:rPr>
              <a:t>packaging</a:t>
            </a:r>
            <a:r>
              <a:rPr lang="nl-BE" dirty="0">
                <a:solidFill>
                  <a:srgbClr val="006699"/>
                </a:solidFill>
              </a:rPr>
              <a:t> </a:t>
            </a:r>
            <a:r>
              <a:rPr lang="nl-BE" dirty="0" err="1">
                <a:solidFill>
                  <a:srgbClr val="006699"/>
                </a:solidFill>
              </a:rPr>
              <a:t>straps</a:t>
            </a:r>
            <a:endParaRPr lang="nl-BE" dirty="0">
              <a:solidFill>
                <a:srgbClr val="00669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>
                <a:solidFill>
                  <a:srgbClr val="006699"/>
                </a:solidFill>
              </a:rPr>
              <a:t>ArcelorMittal</a:t>
            </a:r>
            <a:endParaRPr lang="nl-BE" dirty="0">
              <a:solidFill>
                <a:srgbClr val="006699"/>
              </a:solidFill>
            </a:endParaRPr>
          </a:p>
          <a:p>
            <a:r>
              <a:rPr lang="nl-BE" dirty="0">
                <a:solidFill>
                  <a:srgbClr val="006699"/>
                </a:solidFill>
              </a:rPr>
              <a:t>Stijn Debecker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39DC3-56E5-4299-A3C5-8FCE8BEB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7" y="5999866"/>
            <a:ext cx="1752600" cy="600075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3AA86871-7AC8-42A2-BB73-BF3ACDC9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5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827A27-2820-4187-BD64-B08CF0B2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Counting</a:t>
            </a:r>
            <a:r>
              <a:rPr lang="nl-BE" dirty="0">
                <a:solidFill>
                  <a:srgbClr val="006699"/>
                </a:solidFill>
              </a:rPr>
              <a:t> </a:t>
            </a:r>
            <a:r>
              <a:rPr lang="nl-BE" dirty="0" err="1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Straps</a:t>
            </a:r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D6C6B38D-1DD5-4DD4-A05A-7949B3EA2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BE" sz="2400" dirty="0" err="1">
                <a:solidFill>
                  <a:srgbClr val="006699"/>
                </a:solidFill>
              </a:rPr>
              <a:t>Straps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hold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coils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together</a:t>
            </a:r>
            <a:endParaRPr lang="nl-BE" sz="2400" dirty="0">
              <a:solidFill>
                <a:srgbClr val="006699"/>
              </a:solidFill>
            </a:endParaRPr>
          </a:p>
          <a:p>
            <a:r>
              <a:rPr lang="nl-BE" sz="2400" dirty="0" err="1">
                <a:solidFill>
                  <a:srgbClr val="006699"/>
                </a:solidFill>
              </a:rPr>
              <a:t>Customers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can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request</a:t>
            </a:r>
            <a:r>
              <a:rPr lang="nl-BE" sz="2400" dirty="0">
                <a:solidFill>
                  <a:srgbClr val="006699"/>
                </a:solidFill>
              </a:rPr>
              <a:t> a </a:t>
            </a:r>
            <a:r>
              <a:rPr lang="nl-BE" sz="2400" dirty="0" err="1">
                <a:solidFill>
                  <a:srgbClr val="006699"/>
                </a:solidFill>
              </a:rPr>
              <a:t>certain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packaging</a:t>
            </a:r>
            <a:endParaRPr lang="nl-BE" sz="2400" dirty="0">
              <a:solidFill>
                <a:srgbClr val="006699"/>
              </a:solidFill>
            </a:endParaRPr>
          </a:p>
          <a:p>
            <a:r>
              <a:rPr lang="nl-BE" sz="2400" dirty="0">
                <a:solidFill>
                  <a:srgbClr val="006699"/>
                </a:solidFill>
              </a:rPr>
              <a:t>Operators make </a:t>
            </a:r>
            <a:r>
              <a:rPr lang="nl-BE" sz="2400" dirty="0" err="1">
                <a:solidFill>
                  <a:srgbClr val="006699"/>
                </a:solidFill>
              </a:rPr>
              <a:t>errors</a:t>
            </a:r>
            <a:endParaRPr lang="nl-BE" sz="2400" dirty="0">
              <a:solidFill>
                <a:srgbClr val="006699"/>
              </a:solidFill>
            </a:endParaRPr>
          </a:p>
          <a:p>
            <a:pPr marL="0" indent="0">
              <a:buNone/>
            </a:pPr>
            <a:endParaRPr lang="nl-BE" sz="2400" dirty="0">
              <a:solidFill>
                <a:srgbClr val="006699"/>
              </a:solidFill>
            </a:endParaRPr>
          </a:p>
          <a:p>
            <a:endParaRPr lang="nl-BE" sz="2400" dirty="0">
              <a:solidFill>
                <a:srgbClr val="006699"/>
              </a:solidFill>
            </a:endParaRPr>
          </a:p>
          <a:p>
            <a:r>
              <a:rPr lang="nl-BE" sz="2400" dirty="0">
                <a:solidFill>
                  <a:srgbClr val="006699"/>
                </a:solidFill>
              </a:rPr>
              <a:t>Goal: Assist operators </a:t>
            </a:r>
            <a:r>
              <a:rPr lang="nl-BE" sz="2400" dirty="0" err="1">
                <a:solidFill>
                  <a:srgbClr val="006699"/>
                </a:solidFill>
              </a:rPr>
              <a:t>with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strap</a:t>
            </a:r>
            <a:r>
              <a:rPr lang="nl-BE" sz="2400" dirty="0">
                <a:solidFill>
                  <a:srgbClr val="006699"/>
                </a:solidFill>
              </a:rPr>
              <a:t> </a:t>
            </a:r>
            <a:r>
              <a:rPr lang="nl-BE" sz="2400" dirty="0" err="1">
                <a:solidFill>
                  <a:srgbClr val="006699"/>
                </a:solidFill>
              </a:rPr>
              <a:t>counting</a:t>
            </a:r>
            <a:endParaRPr lang="nl-BE" sz="2400" dirty="0">
              <a:solidFill>
                <a:srgbClr val="006699"/>
              </a:solidFill>
            </a:endParaRP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76C8DA1D-8259-49F7-A9CA-5BA91F243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91" y="778122"/>
            <a:ext cx="3933866" cy="2212800"/>
          </a:xfrm>
          <a:prstGeom prst="rect">
            <a:avLst/>
          </a:prstGeom>
        </p:spPr>
      </p:pic>
      <p:pic>
        <p:nvPicPr>
          <p:cNvPr id="12" name="Afbeelding 7">
            <a:extLst>
              <a:ext uri="{FF2B5EF4-FFF2-40B4-BE49-F238E27FC236}">
                <a16:creationId xmlns:a16="http://schemas.microsoft.com/office/drawing/2014/main" id="{2FB0E0DA-6863-42F3-9B48-5825AE111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91" y="3175969"/>
            <a:ext cx="3933867" cy="22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7FC06-D2AA-4606-899D-AECF3AF77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7" y="5999866"/>
            <a:ext cx="1752600" cy="600075"/>
          </a:xfrm>
          <a:prstGeom prst="rect">
            <a:avLst/>
          </a:prstGeom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2410EDA8-C6AD-461D-B369-FEC2738C8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47CCCB9-C84A-41DC-A3AD-D7F20D372199}"/>
              </a:ext>
            </a:extLst>
          </p:cNvPr>
          <p:cNvSpPr txBox="1">
            <a:spLocks/>
          </p:cNvSpPr>
          <p:nvPr/>
        </p:nvSpPr>
        <p:spPr>
          <a:xfrm>
            <a:off x="584201" y="279297"/>
            <a:ext cx="10979151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1E0EF0A3-F506-4214-B72C-FF2938BC0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7" y="2360618"/>
            <a:ext cx="2560000" cy="144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EB0F93-4742-41C3-970C-121384053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360618"/>
            <a:ext cx="2560000" cy="144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A9D0B3-7A4F-49E1-B46D-96C8DFD865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1" t="24130" r="34635" b="14758"/>
          <a:stretch/>
        </p:blipFill>
        <p:spPr>
          <a:xfrm>
            <a:off x="8312471" y="2360618"/>
            <a:ext cx="1092274" cy="1440000"/>
          </a:xfrm>
          <a:prstGeom prst="rect">
            <a:avLst/>
          </a:prstGeom>
        </p:spPr>
      </p:pic>
      <p:cxnSp>
        <p:nvCxnSpPr>
          <p:cNvPr id="9" name="Rechte verbindingslijn met pijl 9">
            <a:extLst>
              <a:ext uri="{FF2B5EF4-FFF2-40B4-BE49-F238E27FC236}">
                <a16:creationId xmlns:a16="http://schemas.microsoft.com/office/drawing/2014/main" id="{EDDD1797-97BB-4C18-A859-3F4DA0586EDE}"/>
              </a:ext>
            </a:extLst>
          </p:cNvPr>
          <p:cNvCxnSpPr>
            <a:stCxn id="6" idx="3"/>
            <a:endCxn id="7" idx="1"/>
          </p:cNvCxnSpPr>
          <p:nvPr/>
        </p:nvCxnSpPr>
        <p:spPr bwMode="auto">
          <a:xfrm>
            <a:off x="3379067" y="3080618"/>
            <a:ext cx="1375813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Rechte verbindingslijn met pijl 11">
            <a:extLst>
              <a:ext uri="{FF2B5EF4-FFF2-40B4-BE49-F238E27FC236}">
                <a16:creationId xmlns:a16="http://schemas.microsoft.com/office/drawing/2014/main" id="{D47B6A37-8139-43B7-9B68-2469FBA4A393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7314880" y="3080618"/>
            <a:ext cx="997591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kstvak 12">
            <a:extLst>
              <a:ext uri="{FF2B5EF4-FFF2-40B4-BE49-F238E27FC236}">
                <a16:creationId xmlns:a16="http://schemas.microsoft.com/office/drawing/2014/main" id="{8D3B7E22-1630-44BC-AB40-D63FF8610FCA}"/>
              </a:ext>
            </a:extLst>
          </p:cNvPr>
          <p:cNvSpPr txBox="1"/>
          <p:nvPr/>
        </p:nvSpPr>
        <p:spPr bwMode="auto">
          <a:xfrm>
            <a:off x="10326334" y="2942118"/>
            <a:ext cx="1092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38163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8162925" algn="r"/>
              </a:tabLst>
            </a:pP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Straps</a:t>
            </a:r>
            <a:r>
              <a:rPr lang="nl-BE" sz="2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: 1</a:t>
            </a:r>
            <a:endParaRPr lang="en-US" sz="2000" dirty="0" err="1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kstvak 13">
            <a:extLst>
              <a:ext uri="{FF2B5EF4-FFF2-40B4-BE49-F238E27FC236}">
                <a16:creationId xmlns:a16="http://schemas.microsoft.com/office/drawing/2014/main" id="{8E16CADF-0F20-437B-9D7B-B9262B5276DD}"/>
              </a:ext>
            </a:extLst>
          </p:cNvPr>
          <p:cNvSpPr txBox="1"/>
          <p:nvPr/>
        </p:nvSpPr>
        <p:spPr bwMode="auto">
          <a:xfrm>
            <a:off x="1552930" y="1776346"/>
            <a:ext cx="1092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38163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8162925" algn="r"/>
              </a:tabLst>
            </a:pPr>
            <a:r>
              <a:rPr lang="nl-BE" sz="2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Photo</a:t>
            </a:r>
            <a:endParaRPr lang="en-US" sz="2000" dirty="0" err="1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B486DD53-C1E0-4249-8112-A8F7D6D045AF}"/>
              </a:ext>
            </a:extLst>
          </p:cNvPr>
          <p:cNvSpPr txBox="1"/>
          <p:nvPr/>
        </p:nvSpPr>
        <p:spPr bwMode="auto">
          <a:xfrm>
            <a:off x="5205769" y="1776347"/>
            <a:ext cx="1092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38163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8162925" algn="r"/>
              </a:tabLst>
            </a:pP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Detect</a:t>
            </a:r>
            <a:endParaRPr lang="en-US" sz="2000" dirty="0" err="1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kstvak 15">
            <a:extLst>
              <a:ext uri="{FF2B5EF4-FFF2-40B4-BE49-F238E27FC236}">
                <a16:creationId xmlns:a16="http://schemas.microsoft.com/office/drawing/2014/main" id="{82222B14-A42D-4EA5-A39C-A8F21C4318BD}"/>
              </a:ext>
            </a:extLst>
          </p:cNvPr>
          <p:cNvSpPr txBox="1"/>
          <p:nvPr/>
        </p:nvSpPr>
        <p:spPr bwMode="auto">
          <a:xfrm>
            <a:off x="8386444" y="1790830"/>
            <a:ext cx="1092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38163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8162925" algn="r"/>
              </a:tabLst>
            </a:pP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Crop</a:t>
            </a:r>
            <a:endParaRPr lang="en-US" sz="2000" dirty="0" err="1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kstvak 16">
            <a:extLst>
              <a:ext uri="{FF2B5EF4-FFF2-40B4-BE49-F238E27FC236}">
                <a16:creationId xmlns:a16="http://schemas.microsoft.com/office/drawing/2014/main" id="{0C29E140-7B2A-490F-84CE-4EC289515277}"/>
              </a:ext>
            </a:extLst>
          </p:cNvPr>
          <p:cNvSpPr txBox="1"/>
          <p:nvPr/>
        </p:nvSpPr>
        <p:spPr bwMode="auto">
          <a:xfrm>
            <a:off x="10326334" y="1790833"/>
            <a:ext cx="1092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38163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8162925" algn="r"/>
              </a:tabLst>
            </a:pP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Count</a:t>
            </a:r>
            <a:endParaRPr lang="en-US" sz="2000" dirty="0" err="1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Rechte verbindingslijn met pijl 18">
            <a:extLst>
              <a:ext uri="{FF2B5EF4-FFF2-40B4-BE49-F238E27FC236}">
                <a16:creationId xmlns:a16="http://schemas.microsoft.com/office/drawing/2014/main" id="{D5EB7003-CBD4-4CB6-81E3-6B360630B792}"/>
              </a:ext>
            </a:extLst>
          </p:cNvPr>
          <p:cNvCxnSpPr>
            <a:stCxn id="8" idx="3"/>
            <a:endCxn id="11" idx="1"/>
          </p:cNvCxnSpPr>
          <p:nvPr/>
        </p:nvCxnSpPr>
        <p:spPr bwMode="auto">
          <a:xfrm>
            <a:off x="9404745" y="3080618"/>
            <a:ext cx="921589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kstvak 19">
            <a:extLst>
              <a:ext uri="{FF2B5EF4-FFF2-40B4-BE49-F238E27FC236}">
                <a16:creationId xmlns:a16="http://schemas.microsoft.com/office/drawing/2014/main" id="{AC7586FF-7B0A-4C50-B214-1D3E7ABFE60A}"/>
              </a:ext>
            </a:extLst>
          </p:cNvPr>
          <p:cNvSpPr txBox="1"/>
          <p:nvPr/>
        </p:nvSpPr>
        <p:spPr bwMode="auto">
          <a:xfrm>
            <a:off x="4754880" y="4704504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538163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tabLst>
                <a:tab pos="8162925" algn="r"/>
              </a:tabLst>
            </a:pP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Repeat</a:t>
            </a:r>
            <a:r>
              <a:rPr lang="nl-BE" sz="2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nl-BE" sz="2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eye</a:t>
            </a:r>
            <a:r>
              <a:rPr lang="nl-BE" sz="2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sz="2000" dirty="0" err="1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straps</a:t>
            </a:r>
            <a:endParaRPr lang="en-US" sz="2000" dirty="0" err="1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FD162DF4-6098-4697-81F0-A008711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258059"/>
            <a:ext cx="10515600" cy="1325563"/>
          </a:xfrm>
        </p:spPr>
        <p:txBody>
          <a:bodyPr/>
          <a:lstStyle/>
          <a:p>
            <a:r>
              <a:rPr lang="nl-BE" dirty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 solution</a:t>
            </a:r>
            <a:endParaRPr lang="en-GB" dirty="0">
              <a:solidFill>
                <a:srgbClr val="006699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2C17CD-DA53-441B-86DB-83A8BA726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27" y="5978628"/>
            <a:ext cx="1752600" cy="600075"/>
          </a:xfrm>
          <a:prstGeom prst="rect">
            <a:avLst/>
          </a:prstGeom>
        </p:spPr>
      </p:pic>
      <p:pic>
        <p:nvPicPr>
          <p:cNvPr id="19" name="Afbeelding 3">
            <a:extLst>
              <a:ext uri="{FF2B5EF4-FFF2-40B4-BE49-F238E27FC236}">
                <a16:creationId xmlns:a16="http://schemas.microsoft.com/office/drawing/2014/main" id="{395783F2-2424-4942-8724-FF761AE33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47CCCB9-C84A-41DC-A3AD-D7F20D372199}"/>
              </a:ext>
            </a:extLst>
          </p:cNvPr>
          <p:cNvSpPr txBox="1">
            <a:spLocks/>
          </p:cNvSpPr>
          <p:nvPr/>
        </p:nvSpPr>
        <p:spPr>
          <a:xfrm>
            <a:off x="584201" y="279297"/>
            <a:ext cx="10979151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FD162DF4-6098-4697-81F0-A008711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258059"/>
            <a:ext cx="10515600" cy="1325563"/>
          </a:xfrm>
        </p:spPr>
        <p:txBody>
          <a:bodyPr/>
          <a:lstStyle/>
          <a:p>
            <a:r>
              <a:rPr lang="nl-BE" dirty="0" err="1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</a:t>
            </a:r>
            <a:r>
              <a:rPr lang="nl-BE" dirty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AI? </a:t>
            </a:r>
            <a:endParaRPr lang="en-GB" dirty="0">
              <a:solidFill>
                <a:srgbClr val="006699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2C17CD-DA53-441B-86DB-83A8BA72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7" y="5978628"/>
            <a:ext cx="1752600" cy="600075"/>
          </a:xfrm>
          <a:prstGeom prst="rect">
            <a:avLst/>
          </a:prstGeom>
        </p:spPr>
      </p:pic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DC1B315B-D253-421F-84B5-03FBD852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" y="1567656"/>
            <a:ext cx="10981267" cy="4114800"/>
          </a:xfrm>
        </p:spPr>
        <p:txBody>
          <a:bodyPr/>
          <a:lstStyle/>
          <a:p>
            <a:r>
              <a:rPr lang="nl-BE" dirty="0" err="1">
                <a:solidFill>
                  <a:srgbClr val="006699"/>
                </a:solidFill>
              </a:rPr>
              <a:t>Rule</a:t>
            </a:r>
            <a:r>
              <a:rPr lang="nl-BE" dirty="0">
                <a:solidFill>
                  <a:srgbClr val="006699"/>
                </a:solidFill>
              </a:rPr>
              <a:t> </a:t>
            </a:r>
            <a:r>
              <a:rPr lang="nl-BE" dirty="0" err="1">
                <a:solidFill>
                  <a:srgbClr val="006699"/>
                </a:solidFill>
              </a:rPr>
              <a:t>based</a:t>
            </a:r>
            <a:r>
              <a:rPr lang="nl-BE" dirty="0">
                <a:solidFill>
                  <a:srgbClr val="006699"/>
                </a:solidFill>
              </a:rPr>
              <a:t> image processing? </a:t>
            </a:r>
          </a:p>
          <a:p>
            <a:r>
              <a:rPr lang="nl-BE" dirty="0" err="1">
                <a:solidFill>
                  <a:srgbClr val="006699"/>
                </a:solidFill>
              </a:rPr>
              <a:t>Thresholding</a:t>
            </a:r>
            <a:r>
              <a:rPr lang="nl-BE" dirty="0">
                <a:solidFill>
                  <a:srgbClr val="006699"/>
                </a:solidFill>
              </a:rPr>
              <a:t>:</a:t>
            </a:r>
          </a:p>
          <a:p>
            <a:pPr marL="0" indent="0">
              <a:buNone/>
            </a:pPr>
            <a:r>
              <a:rPr lang="nl-BE" dirty="0">
                <a:solidFill>
                  <a:srgbClr val="006699"/>
                </a:solidFill>
              </a:rPr>
              <a:t>	- Take </a:t>
            </a:r>
            <a:r>
              <a:rPr lang="nl-BE" dirty="0" err="1">
                <a:solidFill>
                  <a:srgbClr val="006699"/>
                </a:solidFill>
              </a:rPr>
              <a:t>into</a:t>
            </a:r>
            <a:r>
              <a:rPr lang="nl-BE" dirty="0">
                <a:solidFill>
                  <a:srgbClr val="006699"/>
                </a:solidFill>
              </a:rPr>
              <a:t> account </a:t>
            </a:r>
            <a:r>
              <a:rPr lang="nl-BE" dirty="0" err="1">
                <a:solidFill>
                  <a:srgbClr val="006699"/>
                </a:solidFill>
              </a:rPr>
              <a:t>all</a:t>
            </a:r>
            <a:r>
              <a:rPr lang="nl-BE" dirty="0">
                <a:solidFill>
                  <a:srgbClr val="006699"/>
                </a:solidFill>
              </a:rPr>
              <a:t> pixels </a:t>
            </a:r>
            <a:r>
              <a:rPr lang="nl-BE" dirty="0" err="1">
                <a:solidFill>
                  <a:srgbClr val="006699"/>
                </a:solidFill>
              </a:rPr>
              <a:t>with</a:t>
            </a:r>
            <a:r>
              <a:rPr lang="nl-BE" dirty="0">
                <a:solidFill>
                  <a:srgbClr val="006699"/>
                </a:solidFill>
              </a:rPr>
              <a:t> high </a:t>
            </a:r>
            <a:r>
              <a:rPr lang="nl-BE" dirty="0" err="1">
                <a:solidFill>
                  <a:srgbClr val="006699"/>
                </a:solidFill>
              </a:rPr>
              <a:t>enough</a:t>
            </a:r>
            <a:r>
              <a:rPr lang="nl-BE" dirty="0">
                <a:solidFill>
                  <a:srgbClr val="006699"/>
                </a:solidFill>
              </a:rPr>
              <a:t> </a:t>
            </a:r>
            <a:r>
              <a:rPr lang="nl-BE" dirty="0" err="1">
                <a:solidFill>
                  <a:srgbClr val="006699"/>
                </a:solidFill>
              </a:rPr>
              <a:t>intensity</a:t>
            </a:r>
            <a:endParaRPr lang="nl-BE" dirty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rgbClr val="006699"/>
                </a:solidFill>
              </a:rPr>
              <a:t>	- Dark pixels </a:t>
            </a:r>
            <a:r>
              <a:rPr lang="nl-BE" dirty="0" err="1">
                <a:solidFill>
                  <a:srgbClr val="006699"/>
                </a:solidFill>
              </a:rPr>
              <a:t>remain</a:t>
            </a:r>
            <a:r>
              <a:rPr lang="nl-BE" dirty="0">
                <a:solidFill>
                  <a:srgbClr val="006699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22" name="Afbeelding 4">
            <a:extLst>
              <a:ext uri="{FF2B5EF4-FFF2-40B4-BE49-F238E27FC236}">
                <a16:creationId xmlns:a16="http://schemas.microsoft.com/office/drawing/2014/main" id="{6737C0C1-FFD1-4E88-9F46-020358FE2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96" y="3672784"/>
            <a:ext cx="2905919" cy="2905919"/>
          </a:xfrm>
          <a:prstGeom prst="rect">
            <a:avLst/>
          </a:prstGeom>
        </p:spPr>
      </p:pic>
      <p:pic>
        <p:nvPicPr>
          <p:cNvPr id="24" name="Afbeelding 5">
            <a:extLst>
              <a:ext uri="{FF2B5EF4-FFF2-40B4-BE49-F238E27FC236}">
                <a16:creationId xmlns:a16="http://schemas.microsoft.com/office/drawing/2014/main" id="{E80CFC0A-FC82-402A-85BE-AAE448EEE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85" y="3672784"/>
            <a:ext cx="2946218" cy="2905919"/>
          </a:xfrm>
          <a:prstGeom prst="rect">
            <a:avLst/>
          </a:prstGeom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5EFF0914-F75E-4DC2-A5CA-B4E867E75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C78ACF8-8612-41A6-A2AF-A7E73D82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E5D7B-B184-41C7-93DF-8456E4D0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7" y="5972175"/>
            <a:ext cx="1752600" cy="600075"/>
          </a:xfrm>
          <a:prstGeom prst="rect">
            <a:avLst/>
          </a:prstGeom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6786EB2E-41E9-4F13-88C8-0A8A000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1" y="219075"/>
            <a:ext cx="6441281" cy="6353175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6A67EA98-8302-4F9D-ABE8-7D8DD50E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360" y="2249204"/>
            <a:ext cx="6391275" cy="2218022"/>
          </a:xfrm>
          <a:prstGeom prst="rect">
            <a:avLst/>
          </a:prstGeom>
        </p:spPr>
      </p:pic>
      <p:pic>
        <p:nvPicPr>
          <p:cNvPr id="9" name="Afbeelding 4">
            <a:extLst>
              <a:ext uri="{FF2B5EF4-FFF2-40B4-BE49-F238E27FC236}">
                <a16:creationId xmlns:a16="http://schemas.microsoft.com/office/drawing/2014/main" id="{EF05B076-FDE3-4B2E-9573-9BE6E2512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359" y="2249204"/>
            <a:ext cx="6391275" cy="22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5C8A596-84BD-460E-8ED4-A0F019117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3"/>
          <a:stretch/>
        </p:blipFill>
        <p:spPr>
          <a:xfrm>
            <a:off x="2846924" y="561975"/>
            <a:ext cx="6508800" cy="5387156"/>
          </a:xfrm>
          <a:prstGeom prst="rect">
            <a:avLst/>
          </a:prstGeom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5FF474E4-4C64-4DD5-B4D2-81A63302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276" y="2092371"/>
            <a:ext cx="6508800" cy="26732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D29C1C-615F-464E-92D7-1F647C99F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924" y="2092371"/>
            <a:ext cx="6508800" cy="2673257"/>
          </a:xfrm>
          <a:prstGeom prst="rect">
            <a:avLst/>
          </a:prstGeom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5114B055-2B38-4CC2-B4B5-299222EC4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1A3BE4-8103-4727-A8FF-2817B08FD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27" y="5999866"/>
            <a:ext cx="17526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849166BC-8595-4466-A9DD-A2F4042CE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5873" r="12296"/>
          <a:stretch/>
        </p:blipFill>
        <p:spPr>
          <a:xfrm>
            <a:off x="2841600" y="609601"/>
            <a:ext cx="6508800" cy="5553074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96A715-5F2C-4156-AEE7-60422247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00" y="2159347"/>
            <a:ext cx="6508800" cy="2539305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43564238-14C0-4605-B906-5F36090FC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00" y="2159347"/>
            <a:ext cx="6508800" cy="2539308"/>
          </a:xfrm>
          <a:prstGeom prst="rect">
            <a:avLst/>
          </a:prstGeom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537905DD-6C04-4796-857C-6F84DD84A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783" y="5415667"/>
            <a:ext cx="1313090" cy="1184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D3B88-3502-4208-8B62-C46009741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27" y="5999866"/>
            <a:ext cx="17526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69DD-DD3C-447E-B892-FED498B4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396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006699"/>
                </a:solidFill>
              </a:rPr>
              <a:t>AI is more robust </a:t>
            </a:r>
          </a:p>
          <a:p>
            <a:r>
              <a:rPr lang="en-GB" dirty="0">
                <a:solidFill>
                  <a:srgbClr val="006699"/>
                </a:solidFill>
              </a:rPr>
              <a:t>Requires enough data!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28EDDA28-F063-4E4E-AA65-CBF61175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51387"/>
            <a:ext cx="10515600" cy="1325563"/>
          </a:xfrm>
        </p:spPr>
        <p:txBody>
          <a:bodyPr/>
          <a:lstStyle/>
          <a:p>
            <a:r>
              <a:rPr lang="nl-BE" dirty="0" err="1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</a:t>
            </a:r>
            <a:r>
              <a:rPr lang="nl-BE" dirty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AI? </a:t>
            </a:r>
            <a:endParaRPr lang="en-GB" dirty="0">
              <a:solidFill>
                <a:srgbClr val="006699"/>
              </a:solidFill>
            </a:endParaRPr>
          </a:p>
        </p:txBody>
      </p:sp>
      <p:pic>
        <p:nvPicPr>
          <p:cNvPr id="5" name="Tijdelijke aanduiding voor inhoud 8">
            <a:extLst>
              <a:ext uri="{FF2B5EF4-FFF2-40B4-BE49-F238E27FC236}">
                <a16:creationId xmlns:a16="http://schemas.microsoft.com/office/drawing/2014/main" id="{9070CAFC-AC54-4AFB-A24D-573861C5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1" y="3200066"/>
            <a:ext cx="2450010" cy="2793013"/>
          </a:xfrm>
          <a:prstGeom prst="rect">
            <a:avLst/>
          </a:prstGeom>
        </p:spPr>
      </p:pic>
      <p:pic>
        <p:nvPicPr>
          <p:cNvPr id="6" name="Afbeelding 10">
            <a:extLst>
              <a:ext uri="{FF2B5EF4-FFF2-40B4-BE49-F238E27FC236}">
                <a16:creationId xmlns:a16="http://schemas.microsoft.com/office/drawing/2014/main" id="{5918F065-9CF8-4311-A176-697FD7CB5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10" y="3200066"/>
            <a:ext cx="2931674" cy="2931674"/>
          </a:xfrm>
          <a:prstGeom prst="rect">
            <a:avLst/>
          </a:prstGeom>
        </p:spPr>
      </p:pic>
      <p:pic>
        <p:nvPicPr>
          <p:cNvPr id="7" name="Afbeelding 19">
            <a:extLst>
              <a:ext uri="{FF2B5EF4-FFF2-40B4-BE49-F238E27FC236}">
                <a16:creationId xmlns:a16="http://schemas.microsoft.com/office/drawing/2014/main" id="{3EDE7F0A-A293-4AB1-8F94-7F4ADF57B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8" y="3200066"/>
            <a:ext cx="2767470" cy="2793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09220-1188-4278-8802-31DAC30C4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1" y="6131740"/>
            <a:ext cx="1752600" cy="600075"/>
          </a:xfrm>
          <a:prstGeom prst="rect">
            <a:avLst/>
          </a:prstGeom>
        </p:spPr>
      </p:pic>
      <p:pic>
        <p:nvPicPr>
          <p:cNvPr id="10" name="Afbeelding 3">
            <a:extLst>
              <a:ext uri="{FF2B5EF4-FFF2-40B4-BE49-F238E27FC236}">
                <a16:creationId xmlns:a16="http://schemas.microsoft.com/office/drawing/2014/main" id="{EFA3C5EC-ABDE-4592-ABE8-A70481898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7415" y="5801169"/>
            <a:ext cx="1031874" cy="930646"/>
          </a:xfrm>
          <a:prstGeom prst="rect">
            <a:avLst/>
          </a:prstGeom>
        </p:spPr>
      </p:pic>
      <p:pic>
        <p:nvPicPr>
          <p:cNvPr id="8" name="Afbeelding 17">
            <a:extLst>
              <a:ext uri="{FF2B5EF4-FFF2-40B4-BE49-F238E27FC236}">
                <a16:creationId xmlns:a16="http://schemas.microsoft.com/office/drawing/2014/main" id="{CFA01642-22BD-41FC-9BA1-4E4C666DE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67" y="3200066"/>
            <a:ext cx="2779286" cy="27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45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226</Words>
  <Application>Microsoft Macintosh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 Presentation</vt:lpstr>
      <vt:lpstr>Counting packaging straps</vt:lpstr>
      <vt:lpstr>Counting Straps</vt:lpstr>
      <vt:lpstr>AI solution</vt:lpstr>
      <vt:lpstr>Why AI? </vt:lpstr>
      <vt:lpstr>PowerPoint Presentation</vt:lpstr>
      <vt:lpstr>PowerPoint Presentation</vt:lpstr>
      <vt:lpstr>PowerPoint Presentation</vt:lpstr>
      <vt:lpstr>Why AI? </vt:lpstr>
      <vt:lpstr>PowerPoint Presentation</vt:lpstr>
      <vt:lpstr>Status</vt:lpstr>
      <vt:lpstr>Status</vt:lpstr>
      <vt:lpstr>Lessons learned</vt:lpstr>
      <vt:lpstr>PowerPoint Presentation</vt:lpstr>
    </vt:vector>
  </TitlesOfParts>
  <Company>UGent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 use case&gt;</dc:title>
  <dc:creator>Beatrice De Keyzer</dc:creator>
  <cp:lastModifiedBy>Simon Robbrecht</cp:lastModifiedBy>
  <cp:revision>35</cp:revision>
  <dcterms:created xsi:type="dcterms:W3CDTF">2019-08-30T06:57:48Z</dcterms:created>
  <dcterms:modified xsi:type="dcterms:W3CDTF">2019-09-25T11:47:51Z</dcterms:modified>
</cp:coreProperties>
</file>