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710" r:id="rId6"/>
    <p:sldMasterId id="2147483721" r:id="rId7"/>
    <p:sldMasterId id="2147483754" r:id="rId8"/>
  </p:sldMasterIdLst>
  <p:notesMasterIdLst>
    <p:notesMasterId r:id="rId26"/>
  </p:notesMasterIdLst>
  <p:handoutMasterIdLst>
    <p:handoutMasterId r:id="rId27"/>
  </p:handoutMasterIdLst>
  <p:sldIdLst>
    <p:sldId id="314" r:id="rId9"/>
    <p:sldId id="2237" r:id="rId10"/>
    <p:sldId id="2238" r:id="rId11"/>
    <p:sldId id="424" r:id="rId12"/>
    <p:sldId id="2207" r:id="rId13"/>
    <p:sldId id="2196" r:id="rId14"/>
    <p:sldId id="2052" r:id="rId15"/>
    <p:sldId id="2241" r:id="rId16"/>
    <p:sldId id="2240" r:id="rId17"/>
    <p:sldId id="2242" r:id="rId18"/>
    <p:sldId id="2055" r:id="rId19"/>
    <p:sldId id="2182" r:id="rId20"/>
    <p:sldId id="2201" r:id="rId21"/>
    <p:sldId id="2224" r:id="rId22"/>
    <p:sldId id="359" r:id="rId23"/>
    <p:sldId id="386" r:id="rId24"/>
    <p:sldId id="2210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9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4"/>
    <a:srgbClr val="2F2A24"/>
    <a:srgbClr val="000000"/>
    <a:srgbClr val="607CA4"/>
    <a:srgbClr val="FAFAFA"/>
    <a:srgbClr val="352E26"/>
    <a:srgbClr val="292621"/>
    <a:srgbClr val="475D7D"/>
    <a:srgbClr val="8FA2BF"/>
    <a:srgbClr val="83A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6C53D-DC9A-4CC3-A7B5-D8888D0C0584}" v="16" dt="2020-01-22T17:05:14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76687" autoAdjust="0"/>
  </p:normalViewPr>
  <p:slideViewPr>
    <p:cSldViewPr snapToObjects="1">
      <p:cViewPr varScale="1">
        <p:scale>
          <a:sx n="106" d="100"/>
          <a:sy n="106" d="100"/>
        </p:scale>
        <p:origin x="1656" y="90"/>
      </p:cViewPr>
      <p:guideLst>
        <p:guide orient="horz" pos="1619"/>
        <p:guide pos="2956"/>
      </p:guideLst>
    </p:cSldViewPr>
  </p:slideViewPr>
  <p:outlineViewPr>
    <p:cViewPr>
      <p:scale>
        <a:sx n="33" d="100"/>
        <a:sy n="33" d="100"/>
      </p:scale>
      <p:origin x="0" y="2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3" d="100"/>
          <a:sy n="63" d="100"/>
        </p:scale>
        <p:origin x="167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auts, Sven" userId="dd62aa28-bdf8-4824-a2de-e87a878ed46d" providerId="ADAL" clId="{DB49C08F-8FA3-43D0-B20E-964065554065}"/>
    <pc:docChg chg="undo custSel addSld delSld modSld sldOrd modMainMaster">
      <pc:chgData name="Arnauts, Sven" userId="dd62aa28-bdf8-4824-a2de-e87a878ed46d" providerId="ADAL" clId="{DB49C08F-8FA3-43D0-B20E-964065554065}" dt="2020-01-22T17:05:14.614" v="167" actId="12788"/>
      <pc:docMkLst>
        <pc:docMk/>
      </pc:docMkLst>
      <pc:sldChg chg="addSp delSp modSp">
        <pc:chgData name="Arnauts, Sven" userId="dd62aa28-bdf8-4824-a2de-e87a878ed46d" providerId="ADAL" clId="{DB49C08F-8FA3-43D0-B20E-964065554065}" dt="2020-01-22T16:50:34.040" v="16" actId="20577"/>
        <pc:sldMkLst>
          <pc:docMk/>
          <pc:sldMk cId="126953000" sldId="314"/>
        </pc:sldMkLst>
        <pc:spChg chg="mod">
          <ac:chgData name="Arnauts, Sven" userId="dd62aa28-bdf8-4824-a2de-e87a878ed46d" providerId="ADAL" clId="{DB49C08F-8FA3-43D0-B20E-964065554065}" dt="2020-01-22T16:50:34.040" v="16" actId="20577"/>
          <ac:spMkLst>
            <pc:docMk/>
            <pc:sldMk cId="126953000" sldId="314"/>
            <ac:spMk id="6" creationId="{FB603690-3BF9-49CF-A951-CBF723F5FD99}"/>
          </ac:spMkLst>
        </pc:spChg>
        <pc:picChg chg="del">
          <ac:chgData name="Arnauts, Sven" userId="dd62aa28-bdf8-4824-a2de-e87a878ed46d" providerId="ADAL" clId="{DB49C08F-8FA3-43D0-B20E-964065554065}" dt="2020-01-22T16:48:32.429" v="0" actId="478"/>
          <ac:picMkLst>
            <pc:docMk/>
            <pc:sldMk cId="126953000" sldId="314"/>
            <ac:picMk id="8" creationId="{2A671015-A3F6-4A7D-9686-07DF441F25CA}"/>
          </ac:picMkLst>
        </pc:picChg>
        <pc:picChg chg="add mod">
          <ac:chgData name="Arnauts, Sven" userId="dd62aa28-bdf8-4824-a2de-e87a878ed46d" providerId="ADAL" clId="{DB49C08F-8FA3-43D0-B20E-964065554065}" dt="2020-01-22T16:48:39.568" v="4" actId="1076"/>
          <ac:picMkLst>
            <pc:docMk/>
            <pc:sldMk cId="126953000" sldId="314"/>
            <ac:picMk id="9" creationId="{52A97CA9-F12B-491F-93C5-2DF2F1122FC2}"/>
          </ac:picMkLst>
        </pc:picChg>
        <pc:picChg chg="add del mod">
          <ac:chgData name="Arnauts, Sven" userId="dd62aa28-bdf8-4824-a2de-e87a878ed46d" providerId="ADAL" clId="{DB49C08F-8FA3-43D0-B20E-964065554065}" dt="2020-01-22T16:49:32.793" v="11" actId="478"/>
          <ac:picMkLst>
            <pc:docMk/>
            <pc:sldMk cId="126953000" sldId="314"/>
            <ac:picMk id="10" creationId="{955EAD84-F435-4544-A146-9B8FA4CC9F72}"/>
          </ac:picMkLst>
        </pc:picChg>
      </pc:sldChg>
      <pc:sldChg chg="del">
        <pc:chgData name="Arnauts, Sven" userId="dd62aa28-bdf8-4824-a2de-e87a878ed46d" providerId="ADAL" clId="{DB49C08F-8FA3-43D0-B20E-964065554065}" dt="2020-01-22T16:51:26.425" v="24" actId="2696"/>
        <pc:sldMkLst>
          <pc:docMk/>
          <pc:sldMk cId="740384221" sldId="349"/>
        </pc:sldMkLst>
      </pc:sldChg>
      <pc:sldChg chg="del">
        <pc:chgData name="Arnauts, Sven" userId="dd62aa28-bdf8-4824-a2de-e87a878ed46d" providerId="ADAL" clId="{DB49C08F-8FA3-43D0-B20E-964065554065}" dt="2020-01-22T17:00:18.983" v="84" actId="2696"/>
        <pc:sldMkLst>
          <pc:docMk/>
          <pc:sldMk cId="1966409528" sldId="351"/>
        </pc:sldMkLst>
      </pc:sldChg>
      <pc:sldChg chg="del">
        <pc:chgData name="Arnauts, Sven" userId="dd62aa28-bdf8-4824-a2de-e87a878ed46d" providerId="ADAL" clId="{DB49C08F-8FA3-43D0-B20E-964065554065}" dt="2020-01-22T16:51:25.306" v="23" actId="2696"/>
        <pc:sldMkLst>
          <pc:docMk/>
          <pc:sldMk cId="1469256093" sldId="356"/>
        </pc:sldMkLst>
      </pc:sldChg>
      <pc:sldChg chg="modNotesTx">
        <pc:chgData name="Arnauts, Sven" userId="dd62aa28-bdf8-4824-a2de-e87a878ed46d" providerId="ADAL" clId="{DB49C08F-8FA3-43D0-B20E-964065554065}" dt="2020-01-22T17:00:42.230" v="113" actId="20577"/>
        <pc:sldMkLst>
          <pc:docMk/>
          <pc:sldMk cId="2836009476" sldId="359"/>
        </pc:sldMkLst>
      </pc:sldChg>
      <pc:sldChg chg="del">
        <pc:chgData name="Arnauts, Sven" userId="dd62aa28-bdf8-4824-a2de-e87a878ed46d" providerId="ADAL" clId="{DB49C08F-8FA3-43D0-B20E-964065554065}" dt="2020-01-22T16:51:10.794" v="20" actId="2696"/>
        <pc:sldMkLst>
          <pc:docMk/>
          <pc:sldMk cId="4138646033" sldId="378"/>
        </pc:sldMkLst>
      </pc:sldChg>
      <pc:sldChg chg="modNotesTx">
        <pc:chgData name="Arnauts, Sven" userId="dd62aa28-bdf8-4824-a2de-e87a878ed46d" providerId="ADAL" clId="{DB49C08F-8FA3-43D0-B20E-964065554065}" dt="2020-01-22T17:01:16.761" v="153" actId="20577"/>
        <pc:sldMkLst>
          <pc:docMk/>
          <pc:sldMk cId="3885174324" sldId="386"/>
        </pc:sldMkLst>
      </pc:sldChg>
      <pc:sldChg chg="del">
        <pc:chgData name="Arnauts, Sven" userId="dd62aa28-bdf8-4824-a2de-e87a878ed46d" providerId="ADAL" clId="{DB49C08F-8FA3-43D0-B20E-964065554065}" dt="2020-01-22T16:51:03.304" v="17" actId="2696"/>
        <pc:sldMkLst>
          <pc:docMk/>
          <pc:sldMk cId="1489588329" sldId="418"/>
        </pc:sldMkLst>
      </pc:sldChg>
      <pc:sldChg chg="del">
        <pc:chgData name="Arnauts, Sven" userId="dd62aa28-bdf8-4824-a2de-e87a878ed46d" providerId="ADAL" clId="{DB49C08F-8FA3-43D0-B20E-964065554065}" dt="2020-01-22T16:51:03.324" v="18" actId="2696"/>
        <pc:sldMkLst>
          <pc:docMk/>
          <pc:sldMk cId="2677035377" sldId="419"/>
        </pc:sldMkLst>
      </pc:sldChg>
      <pc:sldChg chg="del">
        <pc:chgData name="Arnauts, Sven" userId="dd62aa28-bdf8-4824-a2de-e87a878ed46d" providerId="ADAL" clId="{DB49C08F-8FA3-43D0-B20E-964065554065}" dt="2020-01-22T16:51:03.336" v="19" actId="2696"/>
        <pc:sldMkLst>
          <pc:docMk/>
          <pc:sldMk cId="3963245335" sldId="420"/>
        </pc:sldMkLst>
      </pc:sldChg>
      <pc:sldChg chg="modSp">
        <pc:chgData name="Arnauts, Sven" userId="dd62aa28-bdf8-4824-a2de-e87a878ed46d" providerId="ADAL" clId="{DB49C08F-8FA3-43D0-B20E-964065554065}" dt="2020-01-22T16:53:41.728" v="33" actId="1038"/>
        <pc:sldMkLst>
          <pc:docMk/>
          <pc:sldMk cId="274436172" sldId="424"/>
        </pc:sldMkLst>
        <pc:picChg chg="mod">
          <ac:chgData name="Arnauts, Sven" userId="dd62aa28-bdf8-4824-a2de-e87a878ed46d" providerId="ADAL" clId="{DB49C08F-8FA3-43D0-B20E-964065554065}" dt="2020-01-22T16:53:41.728" v="33" actId="1038"/>
          <ac:picMkLst>
            <pc:docMk/>
            <pc:sldMk cId="274436172" sldId="424"/>
            <ac:picMk id="6" creationId="{69E0581B-86F0-42C0-BD4C-6B79BF9367BB}"/>
          </ac:picMkLst>
        </pc:picChg>
        <pc:picChg chg="mod">
          <ac:chgData name="Arnauts, Sven" userId="dd62aa28-bdf8-4824-a2de-e87a878ed46d" providerId="ADAL" clId="{DB49C08F-8FA3-43D0-B20E-964065554065}" dt="2020-01-22T16:53:41.728" v="33" actId="1038"/>
          <ac:picMkLst>
            <pc:docMk/>
            <pc:sldMk cId="274436172" sldId="424"/>
            <ac:picMk id="7" creationId="{5B3E3989-BDFF-4A56-9B25-BD35286B3952}"/>
          </ac:picMkLst>
        </pc:picChg>
      </pc:sldChg>
      <pc:sldChg chg="modSp">
        <pc:chgData name="Arnauts, Sven" userId="dd62aa28-bdf8-4824-a2de-e87a878ed46d" providerId="ADAL" clId="{DB49C08F-8FA3-43D0-B20E-964065554065}" dt="2020-01-22T16:56:12.613" v="52" actId="20577"/>
        <pc:sldMkLst>
          <pc:docMk/>
          <pc:sldMk cId="4086204483" sldId="2052"/>
        </pc:sldMkLst>
        <pc:spChg chg="mod">
          <ac:chgData name="Arnauts, Sven" userId="dd62aa28-bdf8-4824-a2de-e87a878ed46d" providerId="ADAL" clId="{DB49C08F-8FA3-43D0-B20E-964065554065}" dt="2020-01-22T16:56:12.613" v="52" actId="20577"/>
          <ac:spMkLst>
            <pc:docMk/>
            <pc:sldMk cId="4086204483" sldId="2052"/>
            <ac:spMk id="42" creationId="{1FEA50BD-EEE3-4FCD-A58B-FAD3B428ADDF}"/>
          </ac:spMkLst>
        </pc:spChg>
      </pc:sldChg>
      <pc:sldChg chg="modNotesTx">
        <pc:chgData name="Arnauts, Sven" userId="dd62aa28-bdf8-4824-a2de-e87a878ed46d" providerId="ADAL" clId="{DB49C08F-8FA3-43D0-B20E-964065554065}" dt="2020-01-22T16:57:32.249" v="81" actId="403"/>
        <pc:sldMkLst>
          <pc:docMk/>
          <pc:sldMk cId="3927689102" sldId="2182"/>
        </pc:sldMkLst>
      </pc:sldChg>
      <pc:sldChg chg="delSp add modNotesTx">
        <pc:chgData name="Arnauts, Sven" userId="dd62aa28-bdf8-4824-a2de-e87a878ed46d" providerId="ADAL" clId="{DB49C08F-8FA3-43D0-B20E-964065554065}" dt="2020-01-22T16:52:26.541" v="28" actId="6549"/>
        <pc:sldMkLst>
          <pc:docMk/>
          <pc:sldMk cId="2214052148" sldId="2196"/>
        </pc:sldMkLst>
        <pc:picChg chg="del">
          <ac:chgData name="Arnauts, Sven" userId="dd62aa28-bdf8-4824-a2de-e87a878ed46d" providerId="ADAL" clId="{DB49C08F-8FA3-43D0-B20E-964065554065}" dt="2020-01-22T16:52:17.340" v="26" actId="478"/>
          <ac:picMkLst>
            <pc:docMk/>
            <pc:sldMk cId="2214052148" sldId="2196"/>
            <ac:picMk id="5" creationId="{16F992C8-07F8-4326-B32E-5A8403B7B36A}"/>
          </ac:picMkLst>
        </pc:picChg>
      </pc:sldChg>
      <pc:sldChg chg="add">
        <pc:chgData name="Arnauts, Sven" userId="dd62aa28-bdf8-4824-a2de-e87a878ed46d" providerId="ADAL" clId="{DB49C08F-8FA3-43D0-B20E-964065554065}" dt="2020-01-22T17:00:31.822" v="85"/>
        <pc:sldMkLst>
          <pc:docMk/>
          <pc:sldMk cId="3522070622" sldId="2201"/>
        </pc:sldMkLst>
      </pc:sldChg>
      <pc:sldChg chg="ord">
        <pc:chgData name="Arnauts, Sven" userId="dd62aa28-bdf8-4824-a2de-e87a878ed46d" providerId="ADAL" clId="{DB49C08F-8FA3-43D0-B20E-964065554065}" dt="2020-01-22T16:53:05.491" v="29"/>
        <pc:sldMkLst>
          <pc:docMk/>
          <pc:sldMk cId="4019452953" sldId="2207"/>
        </pc:sldMkLst>
      </pc:sldChg>
      <pc:sldChg chg="delSp add">
        <pc:chgData name="Arnauts, Sven" userId="dd62aa28-bdf8-4824-a2de-e87a878ed46d" providerId="ADAL" clId="{DB49C08F-8FA3-43D0-B20E-964065554065}" dt="2020-01-22T17:03:57.530" v="159" actId="478"/>
        <pc:sldMkLst>
          <pc:docMk/>
          <pc:sldMk cId="4071504118" sldId="2224"/>
        </pc:sldMkLst>
        <pc:picChg chg="del">
          <ac:chgData name="Arnauts, Sven" userId="dd62aa28-bdf8-4824-a2de-e87a878ed46d" providerId="ADAL" clId="{DB49C08F-8FA3-43D0-B20E-964065554065}" dt="2020-01-22T17:03:57.530" v="159" actId="478"/>
          <ac:picMkLst>
            <pc:docMk/>
            <pc:sldMk cId="4071504118" sldId="2224"/>
            <ac:picMk id="4" creationId="{F16F3051-C2FF-41C7-A109-B12D19CC0B90}"/>
          </ac:picMkLst>
        </pc:picChg>
      </pc:sldChg>
      <pc:sldChg chg="del">
        <pc:chgData name="Arnauts, Sven" userId="dd62aa28-bdf8-4824-a2de-e87a878ed46d" providerId="ADAL" clId="{DB49C08F-8FA3-43D0-B20E-964065554065}" dt="2020-01-22T17:01:49.672" v="156" actId="2696"/>
        <pc:sldMkLst>
          <pc:docMk/>
          <pc:sldMk cId="2763989860" sldId="2235"/>
        </pc:sldMkLst>
      </pc:sldChg>
      <pc:sldChg chg="del">
        <pc:chgData name="Arnauts, Sven" userId="dd62aa28-bdf8-4824-a2de-e87a878ed46d" providerId="ADAL" clId="{DB49C08F-8FA3-43D0-B20E-964065554065}" dt="2020-01-22T16:51:23.700" v="22" actId="2696"/>
        <pc:sldMkLst>
          <pc:docMk/>
          <pc:sldMk cId="476402871" sldId="2236"/>
        </pc:sldMkLst>
      </pc:sldChg>
      <pc:sldChg chg="modSp">
        <pc:chgData name="Arnauts, Sven" userId="dd62aa28-bdf8-4824-a2de-e87a878ed46d" providerId="ADAL" clId="{DB49C08F-8FA3-43D0-B20E-964065554065}" dt="2020-01-22T16:57:07.195" v="75" actId="20577"/>
        <pc:sldMkLst>
          <pc:docMk/>
          <pc:sldMk cId="398402276" sldId="2240"/>
        </pc:sldMkLst>
        <pc:spChg chg="mod">
          <ac:chgData name="Arnauts, Sven" userId="dd62aa28-bdf8-4824-a2de-e87a878ed46d" providerId="ADAL" clId="{DB49C08F-8FA3-43D0-B20E-964065554065}" dt="2020-01-22T16:57:07.195" v="75" actId="20577"/>
          <ac:spMkLst>
            <pc:docMk/>
            <pc:sldMk cId="398402276" sldId="2240"/>
            <ac:spMk id="42" creationId="{1FEA50BD-EEE3-4FCD-A58B-FAD3B428ADDF}"/>
          </ac:spMkLst>
        </pc:spChg>
      </pc:sldChg>
      <pc:sldChg chg="addSp delSp">
        <pc:chgData name="Arnauts, Sven" userId="dd62aa28-bdf8-4824-a2de-e87a878ed46d" providerId="ADAL" clId="{DB49C08F-8FA3-43D0-B20E-964065554065}" dt="2020-01-22T16:56:22.205" v="54"/>
        <pc:sldMkLst>
          <pc:docMk/>
          <pc:sldMk cId="696132715" sldId="2241"/>
        </pc:sldMkLst>
        <pc:spChg chg="add">
          <ac:chgData name="Arnauts, Sven" userId="dd62aa28-bdf8-4824-a2de-e87a878ed46d" providerId="ADAL" clId="{DB49C08F-8FA3-43D0-B20E-964065554065}" dt="2020-01-22T16:56:22.205" v="54"/>
          <ac:spMkLst>
            <pc:docMk/>
            <pc:sldMk cId="696132715" sldId="2241"/>
            <ac:spMk id="39" creationId="{8AEF116B-FDC1-429A-BB0A-561E77B265FB}"/>
          </ac:spMkLst>
        </pc:spChg>
        <pc:spChg chg="del">
          <ac:chgData name="Arnauts, Sven" userId="dd62aa28-bdf8-4824-a2de-e87a878ed46d" providerId="ADAL" clId="{DB49C08F-8FA3-43D0-B20E-964065554065}" dt="2020-01-22T16:56:21.493" v="53" actId="478"/>
          <ac:spMkLst>
            <pc:docMk/>
            <pc:sldMk cId="696132715" sldId="2241"/>
            <ac:spMk id="42" creationId="{1FEA50BD-EEE3-4FCD-A58B-FAD3B428ADDF}"/>
          </ac:spMkLst>
        </pc:spChg>
      </pc:sldChg>
      <pc:sldChg chg="addSp delSp">
        <pc:chgData name="Arnauts, Sven" userId="dd62aa28-bdf8-4824-a2de-e87a878ed46d" providerId="ADAL" clId="{DB49C08F-8FA3-43D0-B20E-964065554065}" dt="2020-01-22T16:57:14.822" v="77"/>
        <pc:sldMkLst>
          <pc:docMk/>
          <pc:sldMk cId="1382619513" sldId="2242"/>
        </pc:sldMkLst>
        <pc:spChg chg="add">
          <ac:chgData name="Arnauts, Sven" userId="dd62aa28-bdf8-4824-a2de-e87a878ed46d" providerId="ADAL" clId="{DB49C08F-8FA3-43D0-B20E-964065554065}" dt="2020-01-22T16:57:14.822" v="77"/>
          <ac:spMkLst>
            <pc:docMk/>
            <pc:sldMk cId="1382619513" sldId="2242"/>
            <ac:spMk id="30" creationId="{97B5D727-3FF3-4AA3-B084-CE479579DD1E}"/>
          </ac:spMkLst>
        </pc:spChg>
        <pc:spChg chg="del">
          <ac:chgData name="Arnauts, Sven" userId="dd62aa28-bdf8-4824-a2de-e87a878ed46d" providerId="ADAL" clId="{DB49C08F-8FA3-43D0-B20E-964065554065}" dt="2020-01-22T16:57:14.236" v="76" actId="478"/>
          <ac:spMkLst>
            <pc:docMk/>
            <pc:sldMk cId="1382619513" sldId="2242"/>
            <ac:spMk id="42" creationId="{1FEA50BD-EEE3-4FCD-A58B-FAD3B428ADDF}"/>
          </ac:spMkLst>
        </pc:spChg>
      </pc:sldChg>
      <pc:sldChg chg="del">
        <pc:chgData name="Arnauts, Sven" userId="dd62aa28-bdf8-4824-a2de-e87a878ed46d" providerId="ADAL" clId="{DB49C08F-8FA3-43D0-B20E-964065554065}" dt="2020-01-22T17:01:39.698" v="155" actId="2696"/>
        <pc:sldMkLst>
          <pc:docMk/>
          <pc:sldMk cId="1124716997" sldId="2243"/>
        </pc:sldMkLst>
      </pc:sldChg>
      <pc:sldChg chg="del ord">
        <pc:chgData name="Arnauts, Sven" userId="dd62aa28-bdf8-4824-a2de-e87a878ed46d" providerId="ADAL" clId="{DB49C08F-8FA3-43D0-B20E-964065554065}" dt="2020-01-22T16:53:29.360" v="30" actId="2696"/>
        <pc:sldMkLst>
          <pc:docMk/>
          <pc:sldMk cId="2810135988" sldId="2244"/>
        </pc:sldMkLst>
      </pc:sldChg>
      <pc:sldChg chg="del">
        <pc:chgData name="Arnauts, Sven" userId="dd62aa28-bdf8-4824-a2de-e87a878ed46d" providerId="ADAL" clId="{DB49C08F-8FA3-43D0-B20E-964065554065}" dt="2020-01-22T17:03:17.971" v="157" actId="2696"/>
        <pc:sldMkLst>
          <pc:docMk/>
          <pc:sldMk cId="3935879070" sldId="2245"/>
        </pc:sldMkLst>
      </pc:sldChg>
      <pc:sldChg chg="del">
        <pc:chgData name="Arnauts, Sven" userId="dd62aa28-bdf8-4824-a2de-e87a878ed46d" providerId="ADAL" clId="{DB49C08F-8FA3-43D0-B20E-964065554065}" dt="2020-01-22T16:54:05.623" v="34" actId="2696"/>
        <pc:sldMkLst>
          <pc:docMk/>
          <pc:sldMk cId="274377044" sldId="2246"/>
        </pc:sldMkLst>
      </pc:sldChg>
      <pc:sldChg chg="del">
        <pc:chgData name="Arnauts, Sven" userId="dd62aa28-bdf8-4824-a2de-e87a878ed46d" providerId="ADAL" clId="{DB49C08F-8FA3-43D0-B20E-964065554065}" dt="2020-01-22T17:01:22.443" v="154" actId="2696"/>
        <pc:sldMkLst>
          <pc:docMk/>
          <pc:sldMk cId="3987959598" sldId="2247"/>
        </pc:sldMkLst>
      </pc:sldChg>
      <pc:sldChg chg="del">
        <pc:chgData name="Arnauts, Sven" userId="dd62aa28-bdf8-4824-a2de-e87a878ed46d" providerId="ADAL" clId="{DB49C08F-8FA3-43D0-B20E-964065554065}" dt="2020-01-22T17:00:15.870" v="82" actId="2696"/>
        <pc:sldMkLst>
          <pc:docMk/>
          <pc:sldMk cId="2530987146" sldId="2248"/>
        </pc:sldMkLst>
      </pc:sldChg>
      <pc:sldChg chg="del">
        <pc:chgData name="Arnauts, Sven" userId="dd62aa28-bdf8-4824-a2de-e87a878ed46d" providerId="ADAL" clId="{DB49C08F-8FA3-43D0-B20E-964065554065}" dt="2020-01-22T17:00:16.228" v="83" actId="2696"/>
        <pc:sldMkLst>
          <pc:docMk/>
          <pc:sldMk cId="2918175624" sldId="2249"/>
        </pc:sldMkLst>
      </pc:sldChg>
      <pc:sldMasterChg chg="modSldLayout">
        <pc:chgData name="Arnauts, Sven" userId="dd62aa28-bdf8-4824-a2de-e87a878ed46d" providerId="ADAL" clId="{DB49C08F-8FA3-43D0-B20E-964065554065}" dt="2020-01-22T17:05:14.614" v="167" actId="12788"/>
        <pc:sldMasterMkLst>
          <pc:docMk/>
          <pc:sldMasterMk cId="2019856662" sldId="2147483660"/>
        </pc:sldMasterMkLst>
        <pc:sldLayoutChg chg="addSp delSp modSp">
          <pc:chgData name="Arnauts, Sven" userId="dd62aa28-bdf8-4824-a2de-e87a878ed46d" providerId="ADAL" clId="{DB49C08F-8FA3-43D0-B20E-964065554065}" dt="2020-01-22T17:05:14.614" v="167" actId="12788"/>
          <pc:sldLayoutMkLst>
            <pc:docMk/>
            <pc:sldMasterMk cId="2019856662" sldId="2147483660"/>
            <pc:sldLayoutMk cId="1156047461" sldId="2147483705"/>
          </pc:sldLayoutMkLst>
          <pc:picChg chg="del">
            <ac:chgData name="Arnauts, Sven" userId="dd62aa28-bdf8-4824-a2de-e87a878ed46d" providerId="ADAL" clId="{DB49C08F-8FA3-43D0-B20E-964065554065}" dt="2020-01-22T17:04:31.852" v="160" actId="478"/>
            <ac:picMkLst>
              <pc:docMk/>
              <pc:sldMasterMk cId="2019856662" sldId="2147483660"/>
              <pc:sldLayoutMk cId="1156047461" sldId="2147483705"/>
              <ac:picMk id="5" creationId="{F7E7740B-5FFF-9843-B86F-AAD19CE38A28}"/>
            </ac:picMkLst>
          </pc:picChg>
          <pc:picChg chg="add mod">
            <ac:chgData name="Arnauts, Sven" userId="dd62aa28-bdf8-4824-a2de-e87a878ed46d" providerId="ADAL" clId="{DB49C08F-8FA3-43D0-B20E-964065554065}" dt="2020-01-22T17:05:14.614" v="167" actId="12788"/>
            <ac:picMkLst>
              <pc:docMk/>
              <pc:sldMasterMk cId="2019856662" sldId="2147483660"/>
              <pc:sldLayoutMk cId="1156047461" sldId="2147483705"/>
              <ac:picMk id="7" creationId="{F6ED600B-2E53-4B7C-87F8-6A9400217ABA}"/>
            </ac:picMkLst>
          </pc:picChg>
        </pc:sldLayoutChg>
      </pc:sldMasterChg>
      <pc:sldMasterChg chg="modSldLayout">
        <pc:chgData name="Arnauts, Sven" userId="dd62aa28-bdf8-4824-a2de-e87a878ed46d" providerId="ADAL" clId="{DB49C08F-8FA3-43D0-B20E-964065554065}" dt="2020-01-22T17:04:32.738" v="161"/>
        <pc:sldMasterMkLst>
          <pc:docMk/>
          <pc:sldMasterMk cId="3746161667" sldId="2147483796"/>
        </pc:sldMasterMkLst>
        <pc:sldLayoutChg chg="setBg">
          <pc:chgData name="Arnauts, Sven" userId="dd62aa28-bdf8-4824-a2de-e87a878ed46d" providerId="ADAL" clId="{DB49C08F-8FA3-43D0-B20E-964065554065}" dt="2020-01-22T17:04:32.738" v="161"/>
          <pc:sldLayoutMkLst>
            <pc:docMk/>
            <pc:sldMasterMk cId="3746161667" sldId="2147483796"/>
            <pc:sldLayoutMk cId="428257671" sldId="2147483830"/>
          </pc:sldLayoutMkLst>
        </pc:sldLayoutChg>
        <pc:sldLayoutChg chg="setBg">
          <pc:chgData name="Arnauts, Sven" userId="dd62aa28-bdf8-4824-a2de-e87a878ed46d" providerId="ADAL" clId="{DB49C08F-8FA3-43D0-B20E-964065554065}" dt="2020-01-22T17:04:32.738" v="161"/>
          <pc:sldLayoutMkLst>
            <pc:docMk/>
            <pc:sldMasterMk cId="3746161667" sldId="2147483796"/>
            <pc:sldLayoutMk cId="2302220645" sldId="2147483833"/>
          </pc:sldLayoutMkLst>
        </pc:sldLayoutChg>
        <pc:sldLayoutChg chg="setBg">
          <pc:chgData name="Arnauts, Sven" userId="dd62aa28-bdf8-4824-a2de-e87a878ed46d" providerId="ADAL" clId="{DB49C08F-8FA3-43D0-B20E-964065554065}" dt="2020-01-22T17:04:32.738" v="161"/>
          <pc:sldLayoutMkLst>
            <pc:docMk/>
            <pc:sldMasterMk cId="3746161667" sldId="2147483796"/>
            <pc:sldLayoutMk cId="398913854" sldId="2147483836"/>
          </pc:sldLayoutMkLst>
        </pc:sldLayoutChg>
        <pc:sldLayoutChg chg="setBg">
          <pc:chgData name="Arnauts, Sven" userId="dd62aa28-bdf8-4824-a2de-e87a878ed46d" providerId="ADAL" clId="{DB49C08F-8FA3-43D0-B20E-964065554065}" dt="2020-01-22T17:04:32.738" v="161"/>
          <pc:sldLayoutMkLst>
            <pc:docMk/>
            <pc:sldMasterMk cId="3746161667" sldId="2147483796"/>
            <pc:sldLayoutMk cId="2174645591" sldId="2147483837"/>
          </pc:sldLayoutMkLst>
        </pc:sldLayoutChg>
        <pc:sldLayoutChg chg="setBg">
          <pc:chgData name="Arnauts, Sven" userId="dd62aa28-bdf8-4824-a2de-e87a878ed46d" providerId="ADAL" clId="{DB49C08F-8FA3-43D0-B20E-964065554065}" dt="2020-01-22T17:04:32.738" v="161"/>
          <pc:sldLayoutMkLst>
            <pc:docMk/>
            <pc:sldMasterMk cId="3746161667" sldId="2147483796"/>
            <pc:sldLayoutMk cId="297147069" sldId="2147483838"/>
          </pc:sldLayoutMkLst>
        </pc:sldLayoutChg>
        <pc:sldLayoutChg chg="setBg">
          <pc:chgData name="Arnauts, Sven" userId="dd62aa28-bdf8-4824-a2de-e87a878ed46d" providerId="ADAL" clId="{DB49C08F-8FA3-43D0-B20E-964065554065}" dt="2020-01-22T17:04:32.738" v="161"/>
          <pc:sldLayoutMkLst>
            <pc:docMk/>
            <pc:sldMasterMk cId="3746161667" sldId="2147483796"/>
            <pc:sldLayoutMk cId="2873639807" sldId="2147483839"/>
          </pc:sldLayoutMkLst>
        </pc:sldLayoutChg>
        <pc:sldLayoutChg chg="setBg">
          <pc:chgData name="Arnauts, Sven" userId="dd62aa28-bdf8-4824-a2de-e87a878ed46d" providerId="ADAL" clId="{DB49C08F-8FA3-43D0-B20E-964065554065}" dt="2020-01-22T17:04:32.738" v="161"/>
          <pc:sldLayoutMkLst>
            <pc:docMk/>
            <pc:sldMasterMk cId="3746161667" sldId="2147483796"/>
            <pc:sldLayoutMk cId="973383227" sldId="2147483841"/>
          </pc:sldLayoutMkLst>
        </pc:sldLayoutChg>
        <pc:sldLayoutChg chg="setBg">
          <pc:chgData name="Arnauts, Sven" userId="dd62aa28-bdf8-4824-a2de-e87a878ed46d" providerId="ADAL" clId="{DB49C08F-8FA3-43D0-B20E-964065554065}" dt="2020-01-22T17:04:32.738" v="161"/>
          <pc:sldLayoutMkLst>
            <pc:docMk/>
            <pc:sldMasterMk cId="3746161667" sldId="2147483796"/>
            <pc:sldLayoutMk cId="4007347872" sldId="2147483842"/>
          </pc:sldLayoutMkLst>
        </pc:sldLayoutChg>
        <pc:sldLayoutChg chg="setBg">
          <pc:chgData name="Arnauts, Sven" userId="dd62aa28-bdf8-4824-a2de-e87a878ed46d" providerId="ADAL" clId="{DB49C08F-8FA3-43D0-B20E-964065554065}" dt="2020-01-22T17:04:32.738" v="161"/>
          <pc:sldLayoutMkLst>
            <pc:docMk/>
            <pc:sldMasterMk cId="3746161667" sldId="2147483796"/>
            <pc:sldLayoutMk cId="3797125591" sldId="2147483843"/>
          </pc:sldLayoutMkLst>
        </pc:sldLayoutChg>
        <pc:sldLayoutChg chg="setBg">
          <pc:chgData name="Arnauts, Sven" userId="dd62aa28-bdf8-4824-a2de-e87a878ed46d" providerId="ADAL" clId="{DB49C08F-8FA3-43D0-B20E-964065554065}" dt="2020-01-22T17:04:32.738" v="161"/>
          <pc:sldLayoutMkLst>
            <pc:docMk/>
            <pc:sldMasterMk cId="3746161667" sldId="2147483796"/>
            <pc:sldLayoutMk cId="3054013539" sldId="214748384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324-399B-E044-B7AB-24BBE3670693}" type="datetimeFigureOut">
              <a:rPr lang="nl-NL" smtClean="0"/>
              <a:t>22-1-2020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9251E-53F1-FC41-8C35-4A7AA1F42D1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9165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26358-5A07-BF4D-A2AB-14C0FB991A39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6E482-F2E1-AE4E-B7AD-A6CBD907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871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5%!!!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why is this?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6E482-F2E1-AE4E-B7AD-A6CBD907DF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20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Question: zijn er mensen die hier al mee bezig zijn? En wat hebben jullie daaruit geleerd?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3CD19-6EB2-4B13-A315-EEB1AD09EA13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3166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err="1"/>
              <a:t>Historical</a:t>
            </a:r>
            <a:r>
              <a:rPr lang="nl-BE"/>
              <a:t> data </a:t>
            </a:r>
            <a:r>
              <a:rPr lang="nl-BE" err="1"/>
              <a:t>may</a:t>
            </a:r>
            <a:r>
              <a:rPr lang="nl-BE"/>
              <a:t> </a:t>
            </a:r>
            <a:r>
              <a:rPr lang="nl-BE" err="1"/>
              <a:t>be</a:t>
            </a:r>
            <a:r>
              <a:rPr lang="nl-BE"/>
              <a:t> </a:t>
            </a:r>
            <a:r>
              <a:rPr lang="nl-BE" err="1"/>
              <a:t>daunting</a:t>
            </a:r>
            <a:endParaRPr lang="nl-BE"/>
          </a:p>
          <a:p>
            <a:r>
              <a:rPr lang="nl-BE" err="1"/>
              <a:t>So</a:t>
            </a:r>
            <a:r>
              <a:rPr lang="nl-BE"/>
              <a:t> start </a:t>
            </a:r>
            <a:r>
              <a:rPr lang="nl-BE" err="1"/>
              <a:t>keeping</a:t>
            </a:r>
            <a:r>
              <a:rPr lang="nl-BE"/>
              <a:t> track </a:t>
            </a:r>
            <a:r>
              <a:rPr lang="nl-BE" err="1"/>
              <a:t>now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3CD19-6EB2-4B13-A315-EEB1AD09EA13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2619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OPERATIONAL MODEL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6E482-F2E1-AE4E-B7AD-A6CBD907DF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93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MAN TOGETHER </a:t>
            </a:r>
            <a:r>
              <a:rPr lang="en-US" b="1" u="sng" dirty="0"/>
              <a:t>WITH</a:t>
            </a:r>
            <a:r>
              <a:rPr lang="en-US" b="0" u="none" dirty="0"/>
              <a:t> MACHINE</a:t>
            </a:r>
            <a:endParaRPr lang="nl-BE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6E482-F2E1-AE4E-B7AD-A6CBD907DF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3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3CD19-6EB2-4B13-A315-EEB1AD09EA13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78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Hit and miss</a:t>
            </a:r>
          </a:p>
          <a:p>
            <a:r>
              <a:rPr lang="nl-BE" dirty="0"/>
              <a:t>Too much guess work</a:t>
            </a:r>
          </a:p>
          <a:p>
            <a:r>
              <a:rPr lang="nl-BE" dirty="0"/>
              <a:t>Not taking external factors into consideration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3CD19-6EB2-4B13-A315-EEB1AD09EA13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401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3CD19-6EB2-4B13-A315-EEB1AD09EA13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47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3CD19-6EB2-4B13-A315-EEB1AD09EA13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31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3CD19-6EB2-4B13-A315-EEB1AD09EA13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145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3CD19-6EB2-4B13-A315-EEB1AD09EA13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575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Alles wat een impact heeft op aantal nieuwe polissen </a:t>
            </a:r>
          </a:p>
          <a:p>
            <a:r>
              <a:rPr lang="nl-BE"/>
              <a:t>Combinaties van alle invulvelden </a:t>
            </a:r>
          </a:p>
          <a:p>
            <a:r>
              <a:rPr lang="nl-BE" err="1"/>
              <a:t>Cumulatieven</a:t>
            </a:r>
            <a:r>
              <a:rPr lang="nl-BE"/>
              <a:t> kwadraten, </a:t>
            </a:r>
            <a:r>
              <a:rPr lang="nl-BE" err="1"/>
              <a:t>interaction</a:t>
            </a:r>
            <a:r>
              <a:rPr lang="nl-BE"/>
              <a:t> termen op alles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3CD19-6EB2-4B13-A315-EEB1AD09EA13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60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800" dirty="0"/>
              <a:t>Stress historical data – copy/paste of reality</a:t>
            </a:r>
          </a:p>
          <a:p>
            <a:r>
              <a:rPr lang="nl-BE" sz="1800" dirty="0">
                <a:sym typeface="Wingdings" panose="05000000000000000000" pitchFamily="2" charset="2"/>
              </a:rPr>
              <a:t> Prediction accuracy 82%</a:t>
            </a:r>
            <a:endParaRPr lang="nl-BE" sz="18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dirty="0">
                <a:sym typeface="Wingdings" panose="05000000000000000000" pitchFamily="2" charset="2"/>
              </a:rPr>
              <a:t> +</a:t>
            </a:r>
            <a:r>
              <a:rPr lang="nl-BE" sz="1800" dirty="0"/>
              <a:t>26% salescontracts mention here as well 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3CD19-6EB2-4B13-A315-EEB1AD09EA13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11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0"/>
            <a:ext cx="9144000" cy="4597626"/>
          </a:xfrm>
          <a:prstGeom prst="rect">
            <a:avLst/>
          </a:prstGeom>
          <a:solidFill>
            <a:srgbClr val="5999D3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4937" y="18904"/>
            <a:ext cx="7709063" cy="4546189"/>
          </a:xfrm>
          <a:prstGeom prst="rect">
            <a:avLst/>
          </a:prstGeom>
        </p:spPr>
      </p:pic>
      <p:sp>
        <p:nvSpPr>
          <p:cNvPr id="16" name="Rectangle 8"/>
          <p:cNvSpPr/>
          <p:nvPr userDrawn="1"/>
        </p:nvSpPr>
        <p:spPr>
          <a:xfrm>
            <a:off x="323528" y="0"/>
            <a:ext cx="3886200" cy="2319560"/>
          </a:xfrm>
          <a:prstGeom prst="rect">
            <a:avLst/>
          </a:prstGeom>
          <a:solidFill>
            <a:srgbClr val="009881">
              <a:alpha val="8196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90691" y="182328"/>
            <a:ext cx="3352601" cy="1257300"/>
          </a:xfrm>
        </p:spPr>
        <p:txBody>
          <a:bodyPr anchor="t">
            <a:no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89965" y="1395606"/>
            <a:ext cx="3353327" cy="36821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Name Presenter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590097" y="1784527"/>
            <a:ext cx="2181346" cy="291819"/>
          </a:xfrm>
        </p:spPr>
        <p:txBody>
          <a:bodyPr>
            <a:noAutofit/>
          </a:bodyPr>
          <a:lstStyle>
            <a:lvl1pPr marL="30480" indent="0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320040" indent="0">
              <a:buFontTx/>
              <a:buNone/>
              <a:defRPr sz="1400" baseline="0">
                <a:solidFill>
                  <a:schemeClr val="bg2"/>
                </a:solidFill>
              </a:defRPr>
            </a:lvl2pPr>
            <a:lvl3pPr marL="603504" indent="0">
              <a:buFontTx/>
              <a:buNone/>
              <a:defRPr sz="1400" baseline="0">
                <a:solidFill>
                  <a:schemeClr val="bg2"/>
                </a:solidFill>
              </a:defRPr>
            </a:lvl3pPr>
            <a:lvl4pPr marL="877824" indent="0">
              <a:buFontTx/>
              <a:buNone/>
              <a:defRPr sz="1400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14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691E60-E290-4322-8A22-7B4300BCF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751" y="-13630"/>
            <a:ext cx="2916781" cy="1145220"/>
          </a:xfrm>
          <a:prstGeom prst="rect">
            <a:avLst/>
          </a:prstGeom>
        </p:spPr>
      </p:pic>
      <p:pic>
        <p:nvPicPr>
          <p:cNvPr id="10" name="Afbeelding 6" descr="WK_H_01_Pos_RGB_2400_Color.png">
            <a:extLst>
              <a:ext uri="{FF2B5EF4-FFF2-40B4-BE49-F238E27FC236}">
                <a16:creationId xmlns:a16="http://schemas.microsoft.com/office/drawing/2014/main" id="{A29DC4CE-892F-4BDA-AC2D-78277C1BC4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01" y="4616999"/>
            <a:ext cx="1707162" cy="4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2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8039" y="0"/>
            <a:ext cx="6574283" cy="5150646"/>
          </a:xfrm>
          <a:custGeom>
            <a:avLst/>
            <a:gdLst>
              <a:gd name="connsiteX0" fmla="*/ 0 w 9976103"/>
              <a:gd name="connsiteY0" fmla="*/ 6858000 h 6858000"/>
              <a:gd name="connsiteX1" fmla="*/ 1705379 w 9976103"/>
              <a:gd name="connsiteY1" fmla="*/ 0 h 6858000"/>
              <a:gd name="connsiteX2" fmla="*/ 8270724 w 9976103"/>
              <a:gd name="connsiteY2" fmla="*/ 0 h 6858000"/>
              <a:gd name="connsiteX3" fmla="*/ 9976103 w 9976103"/>
              <a:gd name="connsiteY3" fmla="*/ 6858000 h 6858000"/>
              <a:gd name="connsiteX4" fmla="*/ 0 w 9976103"/>
              <a:gd name="connsiteY4" fmla="*/ 6858000 h 6858000"/>
              <a:gd name="connsiteX0" fmla="*/ 0 w 8284463"/>
              <a:gd name="connsiteY0" fmla="*/ 6858000 h 6876288"/>
              <a:gd name="connsiteX1" fmla="*/ 1705379 w 8284463"/>
              <a:gd name="connsiteY1" fmla="*/ 0 h 6876288"/>
              <a:gd name="connsiteX2" fmla="*/ 8270724 w 8284463"/>
              <a:gd name="connsiteY2" fmla="*/ 0 h 6876288"/>
              <a:gd name="connsiteX3" fmla="*/ 8284463 w 8284463"/>
              <a:gd name="connsiteY3" fmla="*/ 6876288 h 6876288"/>
              <a:gd name="connsiteX4" fmla="*/ 0 w 8284463"/>
              <a:gd name="connsiteY4" fmla="*/ 6858000 h 6876288"/>
              <a:gd name="connsiteX0" fmla="*/ 0 w 8284463"/>
              <a:gd name="connsiteY0" fmla="*/ 6866878 h 6876288"/>
              <a:gd name="connsiteX1" fmla="*/ 1705379 w 8284463"/>
              <a:gd name="connsiteY1" fmla="*/ 0 h 6876288"/>
              <a:gd name="connsiteX2" fmla="*/ 8270724 w 8284463"/>
              <a:gd name="connsiteY2" fmla="*/ 0 h 6876288"/>
              <a:gd name="connsiteX3" fmla="*/ 8284463 w 8284463"/>
              <a:gd name="connsiteY3" fmla="*/ 6876288 h 6876288"/>
              <a:gd name="connsiteX4" fmla="*/ 0 w 8284463"/>
              <a:gd name="connsiteY4" fmla="*/ 6866878 h 6876288"/>
              <a:gd name="connsiteX0" fmla="*/ 0 w 8289461"/>
              <a:gd name="connsiteY0" fmla="*/ 6866878 h 6876288"/>
              <a:gd name="connsiteX1" fmla="*/ 1705379 w 8289461"/>
              <a:gd name="connsiteY1" fmla="*/ 0 h 6876288"/>
              <a:gd name="connsiteX2" fmla="*/ 8288479 w 8289461"/>
              <a:gd name="connsiteY2" fmla="*/ 0 h 6876288"/>
              <a:gd name="connsiteX3" fmla="*/ 8284463 w 8289461"/>
              <a:gd name="connsiteY3" fmla="*/ 6876288 h 6876288"/>
              <a:gd name="connsiteX4" fmla="*/ 0 w 8289461"/>
              <a:gd name="connsiteY4" fmla="*/ 6866878 h 6876288"/>
              <a:gd name="connsiteX0" fmla="*/ 0 w 8765711"/>
              <a:gd name="connsiteY0" fmla="*/ 6857353 h 6876288"/>
              <a:gd name="connsiteX1" fmla="*/ 2181629 w 8765711"/>
              <a:gd name="connsiteY1" fmla="*/ 0 h 6876288"/>
              <a:gd name="connsiteX2" fmla="*/ 8764729 w 8765711"/>
              <a:gd name="connsiteY2" fmla="*/ 0 h 6876288"/>
              <a:gd name="connsiteX3" fmla="*/ 8760713 w 8765711"/>
              <a:gd name="connsiteY3" fmla="*/ 6876288 h 6876288"/>
              <a:gd name="connsiteX4" fmla="*/ 0 w 8765711"/>
              <a:gd name="connsiteY4" fmla="*/ 6857353 h 6876288"/>
              <a:gd name="connsiteX0" fmla="*/ 0 w 8765711"/>
              <a:gd name="connsiteY0" fmla="*/ 6876403 h 6876403"/>
              <a:gd name="connsiteX1" fmla="*/ 2181629 w 8765711"/>
              <a:gd name="connsiteY1" fmla="*/ 0 h 6876403"/>
              <a:gd name="connsiteX2" fmla="*/ 8764729 w 8765711"/>
              <a:gd name="connsiteY2" fmla="*/ 0 h 6876403"/>
              <a:gd name="connsiteX3" fmla="*/ 8760713 w 8765711"/>
              <a:gd name="connsiteY3" fmla="*/ 6876288 h 6876403"/>
              <a:gd name="connsiteX4" fmla="*/ 0 w 8765711"/>
              <a:gd name="connsiteY4" fmla="*/ 6876403 h 68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5711" h="6876403">
                <a:moveTo>
                  <a:pt x="0" y="6876403"/>
                </a:moveTo>
                <a:lnTo>
                  <a:pt x="2181629" y="0"/>
                </a:lnTo>
                <a:lnTo>
                  <a:pt x="8764729" y="0"/>
                </a:lnTo>
                <a:cubicBezTo>
                  <a:pt x="8769309" y="2292096"/>
                  <a:pt x="8756133" y="4584192"/>
                  <a:pt x="8760713" y="6876288"/>
                </a:cubicBezTo>
                <a:lnTo>
                  <a:pt x="0" y="6876403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9" name="Trapezoid 2"/>
          <p:cNvSpPr/>
          <p:nvPr userDrawn="1"/>
        </p:nvSpPr>
        <p:spPr>
          <a:xfrm rot="10800000">
            <a:off x="1" y="0"/>
            <a:ext cx="4219575" cy="5143500"/>
          </a:xfrm>
          <a:custGeom>
            <a:avLst/>
            <a:gdLst>
              <a:gd name="connsiteX0" fmla="*/ 0 w 5743134"/>
              <a:gd name="connsiteY0" fmla="*/ 5245100 h 5245100"/>
              <a:gd name="connsiteX1" fmla="*/ 1311275 w 5743134"/>
              <a:gd name="connsiteY1" fmla="*/ 0 h 5245100"/>
              <a:gd name="connsiteX2" fmla="*/ 4431859 w 5743134"/>
              <a:gd name="connsiteY2" fmla="*/ 0 h 5245100"/>
              <a:gd name="connsiteX3" fmla="*/ 5743134 w 5743134"/>
              <a:gd name="connsiteY3" fmla="*/ 5245100 h 5245100"/>
              <a:gd name="connsiteX4" fmla="*/ 0 w 5743134"/>
              <a:gd name="connsiteY4" fmla="*/ 5245100 h 5245100"/>
              <a:gd name="connsiteX0" fmla="*/ 0 w 5743134"/>
              <a:gd name="connsiteY0" fmla="*/ 8623300 h 8623300"/>
              <a:gd name="connsiteX1" fmla="*/ 1311275 w 5743134"/>
              <a:gd name="connsiteY1" fmla="*/ 337820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  <a:gd name="connsiteX0" fmla="*/ 0 w 5743134"/>
              <a:gd name="connsiteY0" fmla="*/ 8623300 h 8623300"/>
              <a:gd name="connsiteX1" fmla="*/ 2225675 w 5743134"/>
              <a:gd name="connsiteY1" fmla="*/ 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  <a:gd name="connsiteX0" fmla="*/ 0 w 5743134"/>
              <a:gd name="connsiteY0" fmla="*/ 8623300 h 8623300"/>
              <a:gd name="connsiteX1" fmla="*/ 2225675 w 5743134"/>
              <a:gd name="connsiteY1" fmla="*/ 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  <a:gd name="connsiteX0" fmla="*/ 0 w 5743134"/>
              <a:gd name="connsiteY0" fmla="*/ 8623300 h 8623300"/>
              <a:gd name="connsiteX1" fmla="*/ 2225675 w 5743134"/>
              <a:gd name="connsiteY1" fmla="*/ 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134" h="8623300">
                <a:moveTo>
                  <a:pt x="0" y="8623300"/>
                </a:moveTo>
                <a:cubicBezTo>
                  <a:pt x="741892" y="5748867"/>
                  <a:pt x="1509183" y="2849033"/>
                  <a:pt x="2225675" y="0"/>
                </a:cubicBezTo>
                <a:lnTo>
                  <a:pt x="5739959" y="0"/>
                </a:lnTo>
                <a:cubicBezTo>
                  <a:pt x="5741017" y="2874433"/>
                  <a:pt x="5742076" y="5748867"/>
                  <a:pt x="5743134" y="8623300"/>
                </a:cubicBezTo>
                <a:lnTo>
                  <a:pt x="0" y="86233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0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87949" y="744173"/>
            <a:ext cx="2347278" cy="1355360"/>
          </a:xfrm>
        </p:spPr>
        <p:txBody>
          <a:bodyPr anchor="b">
            <a:noAutofit/>
          </a:bodyPr>
          <a:lstStyle>
            <a:lvl1pPr algn="l"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88226" y="2386013"/>
            <a:ext cx="2346722" cy="1366838"/>
          </a:xfr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761" y="376971"/>
            <a:ext cx="967274" cy="367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E8F9A6-0FE3-774A-9B7E-4DF5A582D1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7" y="350007"/>
            <a:ext cx="2110455" cy="379558"/>
          </a:xfrm>
          <a:prstGeom prst="rect">
            <a:avLst/>
          </a:prstGeom>
        </p:spPr>
      </p:pic>
      <p:sp>
        <p:nvSpPr>
          <p:cNvPr id="13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933123" y="4811971"/>
            <a:ext cx="1219200" cy="249877"/>
          </a:xfrm>
          <a:custGeom>
            <a:avLst/>
            <a:gdLst>
              <a:gd name="connsiteX0" fmla="*/ 0 w 1219200"/>
              <a:gd name="connsiteY0" fmla="*/ 0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0 w 1219200"/>
              <a:gd name="connsiteY4" fmla="*/ 0 h 352425"/>
              <a:gd name="connsiteX0" fmla="*/ 66675 w 1219200"/>
              <a:gd name="connsiteY0" fmla="*/ 3175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66675 w 1219200"/>
              <a:gd name="connsiteY4" fmla="*/ 317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52425">
                <a:moveTo>
                  <a:pt x="66675" y="3175"/>
                </a:moveTo>
                <a:lnTo>
                  <a:pt x="1219200" y="0"/>
                </a:lnTo>
                <a:lnTo>
                  <a:pt x="1219200" y="352425"/>
                </a:lnTo>
                <a:lnTo>
                  <a:pt x="0" y="352425"/>
                </a:lnTo>
                <a:lnTo>
                  <a:pt x="66675" y="3175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0" anchor="ctr">
            <a:sp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325781" indent="0">
              <a:buNone/>
              <a:defRPr sz="1050"/>
            </a:lvl2pPr>
            <a:lvl3pPr marL="555815" indent="0">
              <a:buNone/>
              <a:defRPr sz="1000"/>
            </a:lvl3pPr>
            <a:lvl4pPr marL="756655" indent="0">
              <a:buNone/>
              <a:defRPr sz="800"/>
            </a:lvl4pPr>
            <a:lvl5pPr marL="952824" indent="0">
              <a:buNone/>
              <a:defRPr sz="600"/>
            </a:lvl5pPr>
          </a:lstStyle>
          <a:p>
            <a:pPr lvl="0"/>
            <a:r>
              <a:rPr lang="en-US"/>
              <a:t>credits: </a:t>
            </a:r>
            <a:r>
              <a:rPr lang="en-US" err="1"/>
              <a:t>clientxx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006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297989" y="2403972"/>
            <a:ext cx="6362701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97989" y="1979223"/>
            <a:ext cx="6362701" cy="40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noProof="0"/>
          </a:p>
        </p:txBody>
      </p:sp>
      <p:pic>
        <p:nvPicPr>
          <p:cNvPr id="9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551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89135" y="3855292"/>
            <a:ext cx="5422581" cy="438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9135" y="4232919"/>
            <a:ext cx="5422581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7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33813"/>
      </p:ext>
    </p:extLst>
  </p:cSld>
  <p:clrMapOvr>
    <a:masterClrMapping/>
  </p:clrMapOvr>
  <p:hf sldNum="0" hdr="0" ftr="0"/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blank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89135" y="3855292"/>
            <a:ext cx="5422581" cy="438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9135" y="4232919"/>
            <a:ext cx="5422581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78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 flipH="1">
            <a:off x="628650" y="771525"/>
            <a:ext cx="26670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 userDrawn="1"/>
        </p:nvSpPr>
        <p:spPr>
          <a:xfrm>
            <a:off x="895351" y="742951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90600" y="536255"/>
            <a:ext cx="6362701" cy="54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990600" y="1411237"/>
            <a:ext cx="6362701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rgbClr val="EC2227"/>
              </a:buClr>
              <a:buSzPct val="15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+mj-lt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8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cxnSp>
        <p:nvCxnSpPr>
          <p:cNvPr id="10" name="Connecteur droit 25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640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990600" y="536255"/>
            <a:ext cx="6362701" cy="54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noProof="0"/>
          </a:p>
        </p:txBody>
      </p:sp>
      <p:pic>
        <p:nvPicPr>
          <p:cNvPr id="4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cxnSp>
        <p:nvCxnSpPr>
          <p:cNvPr id="7" name="Connecteur droit 25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22"/>
          <p:cNvCxnSpPr/>
          <p:nvPr userDrawn="1"/>
        </p:nvCxnSpPr>
        <p:spPr>
          <a:xfrm flipH="1">
            <a:off x="628650" y="771525"/>
            <a:ext cx="26670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23"/>
          <p:cNvSpPr/>
          <p:nvPr userDrawn="1"/>
        </p:nvSpPr>
        <p:spPr>
          <a:xfrm>
            <a:off x="895351" y="742951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9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cxnSp>
        <p:nvCxnSpPr>
          <p:cNvPr id="7" name="Connecteur droit 25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855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/>
          <p:cNvCxnSpPr/>
          <p:nvPr userDrawn="1"/>
        </p:nvCxnSpPr>
        <p:spPr>
          <a:xfrm flipH="1">
            <a:off x="628650" y="771525"/>
            <a:ext cx="26670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 userDrawn="1"/>
        </p:nvSpPr>
        <p:spPr>
          <a:xfrm>
            <a:off x="895351" y="742951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85834" y="1086888"/>
            <a:ext cx="4663238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90600" y="1769179"/>
            <a:ext cx="3545479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1" i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041391" y="1769179"/>
            <a:ext cx="3540907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1" i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90600" y="536255"/>
            <a:ext cx="6362701" cy="54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noProof="0"/>
          </a:p>
        </p:txBody>
      </p:sp>
      <p:pic>
        <p:nvPicPr>
          <p:cNvPr id="12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cxnSp>
        <p:nvCxnSpPr>
          <p:cNvPr id="13" name="Connecteur droit 25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041391" y="2227989"/>
            <a:ext cx="3540907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rgbClr val="EC2227"/>
              </a:buClr>
              <a:buSzPct val="15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995172" y="2227989"/>
            <a:ext cx="3540907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rgbClr val="EC2227"/>
              </a:buClr>
              <a:buSzPct val="15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7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lank background pictur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484983" y="922278"/>
            <a:ext cx="4851399" cy="3629215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810818" y="1467605"/>
            <a:ext cx="4182665" cy="33983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70000"/>
              </a:lnSpc>
              <a:buNone/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0818" y="2015401"/>
            <a:ext cx="4182665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rgbClr val="EC2227"/>
              </a:buClr>
              <a:buSzPct val="15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Ellipse 10"/>
          <p:cNvSpPr/>
          <p:nvPr userDrawn="1"/>
        </p:nvSpPr>
        <p:spPr>
          <a:xfrm>
            <a:off x="595313" y="898468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08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ackground picture Whit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484983" y="922278"/>
            <a:ext cx="4851399" cy="3629215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1" name="Ellipse 10"/>
          <p:cNvSpPr/>
          <p:nvPr userDrawn="1"/>
        </p:nvSpPr>
        <p:spPr>
          <a:xfrm>
            <a:off x="595313" y="898468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810818" y="1467605"/>
            <a:ext cx="4182665" cy="33983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70000"/>
              </a:lnSpc>
              <a:buNone/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18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0818" y="2015401"/>
            <a:ext cx="4182665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rgbClr val="EC2227"/>
              </a:buClr>
              <a:buSzPct val="15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3718"/>
      </p:ext>
    </p:extLst>
  </p:cSld>
  <p:clrMapOvr>
    <a:masterClrMapping/>
  </p:clrMapOvr>
  <p:hf sldNum="0" hdr="0" ft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ackground picture Re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484983" y="965142"/>
            <a:ext cx="4851399" cy="3629215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1" name="Ellipse 10"/>
          <p:cNvSpPr/>
          <p:nvPr userDrawn="1"/>
        </p:nvSpPr>
        <p:spPr>
          <a:xfrm>
            <a:off x="595313" y="941332"/>
            <a:ext cx="66674" cy="66674"/>
          </a:xfrm>
          <a:prstGeom prst="ellipse">
            <a:avLst/>
          </a:prstGeom>
          <a:solidFill>
            <a:schemeClr val="bg1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0818" y="1925587"/>
            <a:ext cx="4182665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chemeClr val="bg1"/>
              </a:buClr>
              <a:buSzPct val="150000"/>
              <a:buFont typeface="Lucida Sans" panose="020B0602030504020204" pitchFamily="34" charset="0"/>
              <a:buChar char="›"/>
              <a:defRPr sz="150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35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810818" y="1467604"/>
            <a:ext cx="4182665" cy="33983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70000"/>
              </a:lnSpc>
              <a:buNone/>
              <a:defRPr sz="225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18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38012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with Time &amp;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273847"/>
            <a:ext cx="7036593" cy="994172"/>
          </a:xfrm>
        </p:spPr>
        <p:txBody>
          <a:bodyPr/>
          <a:lstStyle>
            <a:lvl1pPr>
              <a:defRPr sz="2700" b="0"/>
            </a:lvl1pPr>
          </a:lstStyle>
          <a:p>
            <a:r>
              <a:rPr lang="en-US"/>
              <a:t>AGENDA</a:t>
            </a:r>
            <a:endParaRPr lang="nl-BE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1700235" y="1382872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89219" y="1382713"/>
            <a:ext cx="2962884" cy="270241"/>
          </a:xfrm>
        </p:spPr>
        <p:txBody>
          <a:bodyPr tIns="0" bIns="0" anchor="b"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89219" y="1650601"/>
            <a:ext cx="2962884" cy="270241"/>
          </a:xfrm>
        </p:spPr>
        <p:txBody>
          <a:bodyPr tIns="0" bIns="0" anchor="t"/>
          <a:lstStyle>
            <a:lvl1pPr marL="0" indent="0">
              <a:buNone/>
              <a:defRPr lang="en-US" sz="11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Speaker’s Name</a:t>
            </a:r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1700235" y="2112493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889219" y="2112334"/>
            <a:ext cx="2962884" cy="270241"/>
          </a:xfrm>
        </p:spPr>
        <p:txBody>
          <a:bodyPr tIns="0" bIns="0" anchor="b"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889219" y="2380222"/>
            <a:ext cx="2962884" cy="270241"/>
          </a:xfrm>
        </p:spPr>
        <p:txBody>
          <a:bodyPr tIns="0" bIns="0" anchor="t"/>
          <a:lstStyle>
            <a:lvl1pPr marL="0" indent="0">
              <a:buNone/>
              <a:defRPr lang="en-US" sz="11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Speaker’s Name</a:t>
            </a:r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1700235" y="2810158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89219" y="2809999"/>
            <a:ext cx="2962884" cy="270241"/>
          </a:xfrm>
        </p:spPr>
        <p:txBody>
          <a:bodyPr tIns="0" bIns="0" anchor="b"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89219" y="3077887"/>
            <a:ext cx="2962884" cy="270241"/>
          </a:xfrm>
        </p:spPr>
        <p:txBody>
          <a:bodyPr tIns="0" bIns="0" anchor="t"/>
          <a:lstStyle>
            <a:lvl1pPr marL="0" indent="0">
              <a:buNone/>
              <a:defRPr lang="en-US" sz="11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Speaker’s Name</a:t>
            </a:r>
          </a:p>
        </p:txBody>
      </p:sp>
      <p:cxnSp>
        <p:nvCxnSpPr>
          <p:cNvPr id="53" name="Straight Connector 52"/>
          <p:cNvCxnSpPr/>
          <p:nvPr userDrawn="1"/>
        </p:nvCxnSpPr>
        <p:spPr>
          <a:xfrm flipH="1">
            <a:off x="1700235" y="3539779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889219" y="3539620"/>
            <a:ext cx="2962884" cy="270241"/>
          </a:xfrm>
        </p:spPr>
        <p:txBody>
          <a:bodyPr tIns="0" bIns="0" anchor="b"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9219" y="3807508"/>
            <a:ext cx="2962884" cy="270241"/>
          </a:xfrm>
        </p:spPr>
        <p:txBody>
          <a:bodyPr tIns="0" bIns="0" anchor="t"/>
          <a:lstStyle>
            <a:lvl1pPr marL="0" indent="0">
              <a:buNone/>
              <a:defRPr lang="en-US" sz="11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Speaker’s Name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1700235" y="4242359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889219" y="4242200"/>
            <a:ext cx="2962884" cy="270241"/>
          </a:xfrm>
        </p:spPr>
        <p:txBody>
          <a:bodyPr tIns="0" bIns="0" anchor="b"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20" hasCustomPrompt="1"/>
          </p:nvPr>
        </p:nvSpPr>
        <p:spPr>
          <a:xfrm>
            <a:off x="716604" y="1389457"/>
            <a:ext cx="792162" cy="531418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25781" indent="0" algn="ctr">
              <a:buNone/>
              <a:defRPr sz="1400" b="1">
                <a:solidFill>
                  <a:schemeClr val="bg1"/>
                </a:solidFill>
              </a:defRPr>
            </a:lvl2pPr>
            <a:lvl3pPr marL="555815" indent="0" algn="ctr">
              <a:buNone/>
              <a:defRPr sz="1400" b="1">
                <a:solidFill>
                  <a:schemeClr val="bg1"/>
                </a:solidFill>
              </a:defRPr>
            </a:lvl3pPr>
            <a:lvl4pPr marL="756655" indent="0" algn="ctr">
              <a:buNone/>
              <a:defRPr sz="1400" b="1">
                <a:solidFill>
                  <a:schemeClr val="bg1"/>
                </a:solidFill>
              </a:defRPr>
            </a:lvl4pPr>
            <a:lvl5pPr marL="952824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13.00</a:t>
            </a:r>
          </a:p>
        </p:txBody>
      </p:sp>
      <p:sp>
        <p:nvSpPr>
          <p:cNvPr id="62" name="Text Placeholder 60"/>
          <p:cNvSpPr>
            <a:spLocks noGrp="1"/>
          </p:cNvSpPr>
          <p:nvPr>
            <p:ph type="body" sz="quarter" idx="21" hasCustomPrompt="1"/>
          </p:nvPr>
        </p:nvSpPr>
        <p:spPr>
          <a:xfrm>
            <a:off x="716604" y="2107297"/>
            <a:ext cx="792162" cy="531418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25781" indent="0" algn="ctr">
              <a:buNone/>
              <a:defRPr sz="1400" b="1">
                <a:solidFill>
                  <a:schemeClr val="bg1"/>
                </a:solidFill>
              </a:defRPr>
            </a:lvl2pPr>
            <a:lvl3pPr marL="555815" indent="0" algn="ctr">
              <a:buNone/>
              <a:defRPr sz="1400" b="1">
                <a:solidFill>
                  <a:schemeClr val="bg1"/>
                </a:solidFill>
              </a:defRPr>
            </a:lvl3pPr>
            <a:lvl4pPr marL="756655" indent="0" algn="ctr">
              <a:buNone/>
              <a:defRPr sz="1400" b="1">
                <a:solidFill>
                  <a:schemeClr val="bg1"/>
                </a:solidFill>
              </a:defRPr>
            </a:lvl4pPr>
            <a:lvl5pPr marL="952824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13.30</a:t>
            </a:r>
          </a:p>
        </p:txBody>
      </p:sp>
      <p:sp>
        <p:nvSpPr>
          <p:cNvPr id="63" name="Text Placeholder 60"/>
          <p:cNvSpPr>
            <a:spLocks noGrp="1"/>
          </p:cNvSpPr>
          <p:nvPr>
            <p:ph type="body" sz="quarter" idx="22" hasCustomPrompt="1"/>
          </p:nvPr>
        </p:nvSpPr>
        <p:spPr>
          <a:xfrm>
            <a:off x="716604" y="2825137"/>
            <a:ext cx="792162" cy="531418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25781" indent="0" algn="ctr">
              <a:buNone/>
              <a:defRPr sz="1400" b="1">
                <a:solidFill>
                  <a:schemeClr val="bg1"/>
                </a:solidFill>
              </a:defRPr>
            </a:lvl2pPr>
            <a:lvl3pPr marL="555815" indent="0" algn="ctr">
              <a:buNone/>
              <a:defRPr sz="1400" b="1">
                <a:solidFill>
                  <a:schemeClr val="bg1"/>
                </a:solidFill>
              </a:defRPr>
            </a:lvl3pPr>
            <a:lvl4pPr marL="756655" indent="0" algn="ctr">
              <a:buNone/>
              <a:defRPr sz="1400" b="1">
                <a:solidFill>
                  <a:schemeClr val="bg1"/>
                </a:solidFill>
              </a:defRPr>
            </a:lvl4pPr>
            <a:lvl5pPr marL="952824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14.00</a:t>
            </a:r>
          </a:p>
        </p:txBody>
      </p:sp>
      <p:sp>
        <p:nvSpPr>
          <p:cNvPr id="64" name="Text Placeholder 60"/>
          <p:cNvSpPr>
            <a:spLocks noGrp="1"/>
          </p:cNvSpPr>
          <p:nvPr>
            <p:ph type="body" sz="quarter" idx="23" hasCustomPrompt="1"/>
          </p:nvPr>
        </p:nvSpPr>
        <p:spPr>
          <a:xfrm>
            <a:off x="716604" y="3542977"/>
            <a:ext cx="792162" cy="531418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25781" indent="0" algn="ctr">
              <a:buNone/>
              <a:defRPr sz="1400" b="1">
                <a:solidFill>
                  <a:schemeClr val="bg1"/>
                </a:solidFill>
              </a:defRPr>
            </a:lvl2pPr>
            <a:lvl3pPr marL="555815" indent="0" algn="ctr">
              <a:buNone/>
              <a:defRPr sz="1400" b="1">
                <a:solidFill>
                  <a:schemeClr val="bg1"/>
                </a:solidFill>
              </a:defRPr>
            </a:lvl3pPr>
            <a:lvl4pPr marL="756655" indent="0" algn="ctr">
              <a:buNone/>
              <a:defRPr sz="1400" b="1">
                <a:solidFill>
                  <a:schemeClr val="bg1"/>
                </a:solidFill>
              </a:defRPr>
            </a:lvl4pPr>
            <a:lvl5pPr marL="952824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14.30</a:t>
            </a:r>
          </a:p>
        </p:txBody>
      </p:sp>
      <p:sp>
        <p:nvSpPr>
          <p:cNvPr id="65" name="Text Placeholder 60"/>
          <p:cNvSpPr>
            <a:spLocks noGrp="1"/>
          </p:cNvSpPr>
          <p:nvPr>
            <p:ph type="body" sz="quarter" idx="24" hasCustomPrompt="1"/>
          </p:nvPr>
        </p:nvSpPr>
        <p:spPr>
          <a:xfrm>
            <a:off x="716604" y="4260817"/>
            <a:ext cx="792162" cy="531418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25781" indent="0" algn="ctr">
              <a:buNone/>
              <a:defRPr sz="1400" b="1">
                <a:solidFill>
                  <a:schemeClr val="bg1"/>
                </a:solidFill>
              </a:defRPr>
            </a:lvl2pPr>
            <a:lvl3pPr marL="555815" indent="0" algn="ctr">
              <a:buNone/>
              <a:defRPr sz="1400" b="1">
                <a:solidFill>
                  <a:schemeClr val="bg1"/>
                </a:solidFill>
              </a:defRPr>
            </a:lvl3pPr>
            <a:lvl4pPr marL="756655" indent="0" algn="ctr">
              <a:buNone/>
              <a:defRPr sz="1400" b="1">
                <a:solidFill>
                  <a:schemeClr val="bg1"/>
                </a:solidFill>
              </a:defRPr>
            </a:lvl4pPr>
            <a:lvl5pPr marL="952824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15.00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889219" y="4512441"/>
            <a:ext cx="2962884" cy="270241"/>
          </a:xfrm>
        </p:spPr>
        <p:txBody>
          <a:bodyPr tIns="0" bIns="0" anchor="t"/>
          <a:lstStyle>
            <a:lvl1pPr marL="0" indent="0">
              <a:buNone/>
              <a:defRPr lang="en-US" sz="11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Speaker’s Name</a:t>
            </a:r>
          </a:p>
        </p:txBody>
      </p:sp>
    </p:spTree>
    <p:extLst>
      <p:ext uri="{BB962C8B-B14F-4D97-AF65-F5344CB8AC3E}">
        <p14:creationId xmlns:p14="http://schemas.microsoft.com/office/powerpoint/2010/main" val="5171205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lank background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484983" y="965142"/>
            <a:ext cx="4851399" cy="3629215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1" name="Ellipse 10"/>
          <p:cNvSpPr/>
          <p:nvPr userDrawn="1"/>
        </p:nvSpPr>
        <p:spPr>
          <a:xfrm>
            <a:off x="595313" y="941332"/>
            <a:ext cx="66674" cy="66674"/>
          </a:xfrm>
          <a:prstGeom prst="ellipse">
            <a:avLst/>
          </a:prstGeom>
          <a:solidFill>
            <a:schemeClr val="bg1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810818" y="1467604"/>
            <a:ext cx="4182665" cy="33983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70000"/>
              </a:lnSpc>
              <a:buNone/>
              <a:defRPr sz="225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18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sp>
        <p:nvSpPr>
          <p:cNvPr id="1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0818" y="1925587"/>
            <a:ext cx="4182665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chemeClr val="bg1"/>
              </a:buClr>
              <a:buSzPct val="150000"/>
              <a:buFont typeface="Lucida Sans" panose="020B0602030504020204" pitchFamily="34" charset="0"/>
              <a:buChar char="›"/>
              <a:defRPr sz="150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35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31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110980" y="1636266"/>
            <a:ext cx="5242322" cy="56553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00000"/>
              </a:lnSpc>
              <a:buSzPct val="200000"/>
              <a:buFontTx/>
              <a:buNone/>
              <a:defRPr sz="3075" b="1" i="1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0981" y="1210866"/>
            <a:ext cx="5242322" cy="64294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110981" y="3761185"/>
            <a:ext cx="5242322" cy="64294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93372"/>
      </p:ext>
    </p:extLst>
  </p:cSld>
  <p:clrMapOvr>
    <a:masterClrMapping/>
  </p:clrMapOvr>
  <p:hf sldNum="0" hdr="0" ft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lank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110980" y="1636266"/>
            <a:ext cx="5242322" cy="56553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anchor="t">
            <a:spAutoFit/>
          </a:bodyPr>
          <a:lstStyle>
            <a:lvl1pPr marL="0" indent="0" algn="ctr">
              <a:lnSpc>
                <a:spcPct val="100000"/>
              </a:lnSpc>
              <a:buSzPct val="200000"/>
              <a:buFontTx/>
              <a:buNone/>
              <a:defRPr sz="3075" b="1" i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0981" y="1210866"/>
            <a:ext cx="5242322" cy="64294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110981" y="3761185"/>
            <a:ext cx="5242322" cy="64294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00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266700" y="1456868"/>
            <a:ext cx="8156448" cy="2972337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16" name="Ellipse 15"/>
          <p:cNvSpPr/>
          <p:nvPr userDrawn="1"/>
        </p:nvSpPr>
        <p:spPr>
          <a:xfrm>
            <a:off x="595313" y="1423532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51576" y="1456869"/>
            <a:ext cx="2862072" cy="29755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800101" y="1849570"/>
            <a:ext cx="4613147" cy="29033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80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90599" y="946648"/>
            <a:ext cx="3858957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90600" y="586194"/>
            <a:ext cx="6362701" cy="40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pic>
        <p:nvPicPr>
          <p:cNvPr id="13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0101" y="2254932"/>
            <a:ext cx="4613147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rgbClr val="EC2227"/>
              </a:buClr>
              <a:buSzPct val="15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867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3290124" y="1460107"/>
            <a:ext cx="2536126" cy="3201190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112190" y="1460107"/>
            <a:ext cx="2536126" cy="3201190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90599" y="946648"/>
            <a:ext cx="3858957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457200" y="1460107"/>
            <a:ext cx="2536126" cy="3201190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 userDrawn="1"/>
        </p:nvSpPr>
        <p:spPr>
          <a:xfrm>
            <a:off x="595313" y="1423532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81229" y="1770491"/>
            <a:ext cx="1952243" cy="29033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80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3486151" y="1770491"/>
            <a:ext cx="1952243" cy="29033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80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293359" y="1770491"/>
            <a:ext cx="1952243" cy="29033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80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cxnSp>
        <p:nvCxnSpPr>
          <p:cNvPr id="20" name="Connecteur droit 19"/>
          <p:cNvCxnSpPr/>
          <p:nvPr userDrawn="1"/>
        </p:nvCxnSpPr>
        <p:spPr>
          <a:xfrm flipH="1">
            <a:off x="2993325" y="4174236"/>
            <a:ext cx="27172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 userDrawn="1"/>
        </p:nvSpPr>
        <p:spPr>
          <a:xfrm>
            <a:off x="3260577" y="4145956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cxnSp>
        <p:nvCxnSpPr>
          <p:cNvPr id="22" name="Connecteur droit 21"/>
          <p:cNvCxnSpPr>
            <a:stCxn id="23" idx="2"/>
          </p:cNvCxnSpPr>
          <p:nvPr userDrawn="1"/>
        </p:nvCxnSpPr>
        <p:spPr>
          <a:xfrm flipH="1" flipV="1">
            <a:off x="5826251" y="4174236"/>
            <a:ext cx="250090" cy="5057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 userDrawn="1"/>
        </p:nvSpPr>
        <p:spPr>
          <a:xfrm>
            <a:off x="6076341" y="4145956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990600" y="586194"/>
            <a:ext cx="6362701" cy="40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pic>
        <p:nvPicPr>
          <p:cNvPr id="2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  <p:sp>
        <p:nvSpPr>
          <p:cNvPr id="28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61987" y="2146024"/>
            <a:ext cx="1952243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3482362" y="2147688"/>
            <a:ext cx="1952243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79876" y="2146024"/>
            <a:ext cx="1952243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90599" y="946648"/>
            <a:ext cx="3858957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457198" y="1460107"/>
            <a:ext cx="1787743" cy="3197951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 userDrawn="1"/>
        </p:nvSpPr>
        <p:spPr>
          <a:xfrm>
            <a:off x="595313" y="1423532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61985" y="1776187"/>
            <a:ext cx="1415391" cy="27379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65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cxnSp>
        <p:nvCxnSpPr>
          <p:cNvPr id="20" name="Connecteur droit 19"/>
          <p:cNvCxnSpPr/>
          <p:nvPr userDrawn="1"/>
        </p:nvCxnSpPr>
        <p:spPr>
          <a:xfrm flipH="1">
            <a:off x="2241468" y="4197096"/>
            <a:ext cx="27172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 userDrawn="1"/>
        </p:nvSpPr>
        <p:spPr>
          <a:xfrm>
            <a:off x="2508720" y="4168816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990600" y="586194"/>
            <a:ext cx="6362701" cy="40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pic>
        <p:nvPicPr>
          <p:cNvPr id="2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  <p:sp>
        <p:nvSpPr>
          <p:cNvPr id="3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61985" y="2160376"/>
            <a:ext cx="1415391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2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49" name="Rectangle 1"/>
          <p:cNvSpPr/>
          <p:nvPr userDrawn="1"/>
        </p:nvSpPr>
        <p:spPr>
          <a:xfrm>
            <a:off x="2575394" y="1460107"/>
            <a:ext cx="1787743" cy="3197951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0" name="Text Placeholder 21"/>
          <p:cNvSpPr>
            <a:spLocks noGrp="1"/>
          </p:cNvSpPr>
          <p:nvPr>
            <p:ph type="body" sz="quarter" idx="25"/>
          </p:nvPr>
        </p:nvSpPr>
        <p:spPr>
          <a:xfrm>
            <a:off x="2780180" y="1776187"/>
            <a:ext cx="1415391" cy="27379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65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cxnSp>
        <p:nvCxnSpPr>
          <p:cNvPr id="51" name="Connecteur droit 19"/>
          <p:cNvCxnSpPr/>
          <p:nvPr userDrawn="1"/>
        </p:nvCxnSpPr>
        <p:spPr>
          <a:xfrm flipH="1">
            <a:off x="4359664" y="4197096"/>
            <a:ext cx="27172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20"/>
          <p:cNvSpPr/>
          <p:nvPr userDrawn="1"/>
        </p:nvSpPr>
        <p:spPr>
          <a:xfrm>
            <a:off x="4626916" y="4168816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780180" y="2160376"/>
            <a:ext cx="1415391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2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54" name="Rectangle 1"/>
          <p:cNvSpPr/>
          <p:nvPr userDrawn="1"/>
        </p:nvSpPr>
        <p:spPr>
          <a:xfrm>
            <a:off x="4693590" y="1456134"/>
            <a:ext cx="1787743" cy="3197951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5" name="Text Placeholder 21"/>
          <p:cNvSpPr>
            <a:spLocks noGrp="1"/>
          </p:cNvSpPr>
          <p:nvPr>
            <p:ph type="body" sz="quarter" idx="27"/>
          </p:nvPr>
        </p:nvSpPr>
        <p:spPr>
          <a:xfrm>
            <a:off x="4898376" y="1772214"/>
            <a:ext cx="1415391" cy="27379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65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cxnSp>
        <p:nvCxnSpPr>
          <p:cNvPr id="56" name="Connecteur droit 19"/>
          <p:cNvCxnSpPr/>
          <p:nvPr userDrawn="1"/>
        </p:nvCxnSpPr>
        <p:spPr>
          <a:xfrm flipH="1">
            <a:off x="6477860" y="4193123"/>
            <a:ext cx="27172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20"/>
          <p:cNvSpPr/>
          <p:nvPr userDrawn="1"/>
        </p:nvSpPr>
        <p:spPr>
          <a:xfrm>
            <a:off x="6745111" y="4164842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58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898376" y="2156403"/>
            <a:ext cx="1415391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2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59" name="Rectangle 1"/>
          <p:cNvSpPr/>
          <p:nvPr userDrawn="1"/>
        </p:nvSpPr>
        <p:spPr>
          <a:xfrm>
            <a:off x="6811785" y="1462884"/>
            <a:ext cx="1787743" cy="3197951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0" name="Text Placeholder 21"/>
          <p:cNvSpPr>
            <a:spLocks noGrp="1"/>
          </p:cNvSpPr>
          <p:nvPr>
            <p:ph type="body" sz="quarter" idx="29"/>
          </p:nvPr>
        </p:nvSpPr>
        <p:spPr>
          <a:xfrm>
            <a:off x="7016572" y="1778964"/>
            <a:ext cx="1415391" cy="27379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65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3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7016572" y="2163153"/>
            <a:ext cx="1415391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2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189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cteur droit 25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90600" y="586194"/>
            <a:ext cx="6362701" cy="40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15" name="Tijdelijke aanduiding voor media 11"/>
          <p:cNvSpPr>
            <a:spLocks noGrp="1"/>
          </p:cNvSpPr>
          <p:nvPr>
            <p:ph type="media" sz="quarter" idx="10"/>
          </p:nvPr>
        </p:nvSpPr>
        <p:spPr>
          <a:xfrm>
            <a:off x="990600" y="1378896"/>
            <a:ext cx="6362700" cy="3232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  <a:p>
            <a:endParaRPr lang="nl-BE"/>
          </a:p>
        </p:txBody>
      </p:sp>
      <p:pic>
        <p:nvPicPr>
          <p:cNvPr id="6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61" y="0"/>
            <a:ext cx="1641386" cy="4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51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hite +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cteur droit 25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90600" y="586194"/>
            <a:ext cx="6362701" cy="40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22" name="Tijdelijke aanduiding voor media 11"/>
          <p:cNvSpPr>
            <a:spLocks noGrp="1"/>
          </p:cNvSpPr>
          <p:nvPr>
            <p:ph type="media" sz="quarter" idx="10"/>
          </p:nvPr>
        </p:nvSpPr>
        <p:spPr>
          <a:xfrm>
            <a:off x="990600" y="1378896"/>
            <a:ext cx="4800600" cy="3232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BE"/>
          </a:p>
          <a:p>
            <a:endParaRPr lang="nl-BE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76266" y="1378896"/>
            <a:ext cx="2405990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SzPct val="150000"/>
              <a:buFont typeface="Arial" panose="020B0604020202020204" pitchFamily="34" charset="0"/>
              <a:buNone/>
              <a:defRPr sz="1500" b="1" i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76266" y="1839369"/>
            <a:ext cx="2405990" cy="3000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rgbClr val="EC2227"/>
              </a:buClr>
              <a:buSzPct val="150000"/>
              <a:buFont typeface="Lucida Sans" panose="020B0602030504020204" pitchFamily="34" charset="0"/>
              <a:buChar char="›"/>
              <a:defRPr sz="1350" b="0" i="0">
                <a:solidFill>
                  <a:srgbClr val="EC2227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200" b="0" i="0" kern="1200" dirty="0" smtClean="0">
                <a:solidFill>
                  <a:srgbClr val="EC2227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rgbClr val="EC2227">
                    <a:alpha val="80000"/>
                  </a:srgb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rgbClr val="EC2227">
                    <a:alpha val="80000"/>
                  </a:srgb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9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61" y="0"/>
            <a:ext cx="1641386" cy="4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63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110980" y="1636266"/>
            <a:ext cx="5242322" cy="56553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SzPct val="200000"/>
              <a:buFontTx/>
              <a:buNone/>
              <a:defRPr sz="3075" b="1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110981" y="2325040"/>
            <a:ext cx="5242322" cy="34289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110980" y="2467294"/>
            <a:ext cx="5242322" cy="4616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SzPct val="200000"/>
              <a:buFontTx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418034" y="3338664"/>
            <a:ext cx="2423369" cy="557996"/>
          </a:xfrm>
          <a:prstGeom prst="rect">
            <a:avLst/>
          </a:prstGeom>
          <a:solidFill>
            <a:srgbClr val="EC2227"/>
          </a:solidFill>
        </p:spPr>
        <p:txBody>
          <a:bodyPr wrap="square" lIns="180000" tIns="180000" rIns="180000" bIns="144000" anchor="t">
            <a:spAutoFit/>
          </a:bodyPr>
          <a:lstStyle>
            <a:lvl1pPr marL="0" indent="0" algn="ctr">
              <a:lnSpc>
                <a:spcPct val="100000"/>
              </a:lnSpc>
              <a:buSzPct val="200000"/>
              <a:buFontTx/>
              <a:buNone/>
              <a:defRPr sz="1500" b="1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6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04834"/>
      </p:ext>
    </p:extLst>
  </p:cSld>
  <p:clrMapOvr>
    <a:masterClrMapping/>
  </p:clrMapOvr>
  <p:hf sldNum="0" hdr="0" ft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lank pictur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110980" y="1636266"/>
            <a:ext cx="5242322" cy="56553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SzPct val="200000"/>
              <a:buFontTx/>
              <a:buNone/>
              <a:defRPr sz="3075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110981" y="2325040"/>
            <a:ext cx="5242322" cy="34289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110980" y="2467294"/>
            <a:ext cx="5242322" cy="461665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SzPct val="200000"/>
              <a:buFontTx/>
              <a:buNone/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418034" y="3338664"/>
            <a:ext cx="2423369" cy="557996"/>
          </a:xfrm>
          <a:prstGeom prst="rect">
            <a:avLst/>
          </a:prstGeom>
          <a:solidFill>
            <a:srgbClr val="EC2227"/>
          </a:solidFill>
        </p:spPr>
        <p:txBody>
          <a:bodyPr wrap="square" lIns="180000" tIns="180000" rIns="180000" bIns="144000" anchor="t">
            <a:spAutoFit/>
          </a:bodyPr>
          <a:lstStyle>
            <a:lvl1pPr marL="0" indent="0" algn="ctr">
              <a:lnSpc>
                <a:spcPct val="100000"/>
              </a:lnSpc>
              <a:buSzPct val="200000"/>
              <a:buFontTx/>
              <a:buNone/>
              <a:defRPr sz="1500" b="1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6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44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273847"/>
            <a:ext cx="7036593" cy="994172"/>
          </a:xfrm>
        </p:spPr>
        <p:txBody>
          <a:bodyPr/>
          <a:lstStyle>
            <a:lvl1pPr>
              <a:defRPr sz="2700" b="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Box 2"/>
          <p:cNvSpPr txBox="1"/>
          <p:nvPr userDrawn="1"/>
        </p:nvSpPr>
        <p:spPr>
          <a:xfrm>
            <a:off x="716604" y="1389457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1695591" y="1382872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84575" y="1525778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16604" y="2119078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1695591" y="2112493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884575" y="2255399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716604" y="2816743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1695591" y="2810158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84575" y="2953064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716604" y="3546364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>
            <a:off x="1695591" y="3539779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884575" y="3682685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716604" y="4248944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1695591" y="4242359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884575" y="4385265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645788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3 photo'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3290124" y="1460107"/>
            <a:ext cx="2536126" cy="3201190"/>
          </a:xfrm>
          <a:prstGeom prst="rect">
            <a:avLst/>
          </a:prstGeom>
          <a:solidFill>
            <a:srgbClr val="FBFBFB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112190" y="1460107"/>
            <a:ext cx="2536126" cy="3201190"/>
          </a:xfrm>
          <a:prstGeom prst="rect">
            <a:avLst/>
          </a:prstGeom>
          <a:solidFill>
            <a:srgbClr val="FBFBFB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57200" y="1460107"/>
            <a:ext cx="2536126" cy="3201190"/>
          </a:xfrm>
          <a:prstGeom prst="rect">
            <a:avLst/>
          </a:prstGeom>
          <a:solidFill>
            <a:srgbClr val="FBFBFB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38177" y="4079306"/>
            <a:ext cx="2171772" cy="3000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350" b="0" i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38177" y="3820482"/>
            <a:ext cx="2171771" cy="25731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cxnSp>
        <p:nvCxnSpPr>
          <p:cNvPr id="28" name="Connecteur droit 27"/>
          <p:cNvCxnSpPr/>
          <p:nvPr userDrawn="1"/>
        </p:nvCxnSpPr>
        <p:spPr>
          <a:xfrm flipH="1">
            <a:off x="2993325" y="4174236"/>
            <a:ext cx="27172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 userDrawn="1"/>
        </p:nvSpPr>
        <p:spPr>
          <a:xfrm>
            <a:off x="3260577" y="4145956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30" name="Connecteur droit 29"/>
          <p:cNvCxnSpPr/>
          <p:nvPr userDrawn="1"/>
        </p:nvCxnSpPr>
        <p:spPr>
          <a:xfrm flipH="1" flipV="1">
            <a:off x="5826251" y="4174236"/>
            <a:ext cx="250090" cy="5057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 userDrawn="1"/>
        </p:nvSpPr>
        <p:spPr>
          <a:xfrm>
            <a:off x="6076341" y="4145956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457462"/>
            <a:ext cx="2536126" cy="2229715"/>
          </a:xfrm>
          <a:prstGeom prst="rect">
            <a:avLst/>
          </a:prstGeom>
          <a:solidFill>
            <a:srgbClr val="3F3F3F"/>
          </a:solidFill>
        </p:spPr>
        <p:txBody>
          <a:bodyPr/>
          <a:lstStyle>
            <a:lvl1pPr marL="0" indent="0" algn="ctr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290124" y="1457462"/>
            <a:ext cx="2536126" cy="2229715"/>
          </a:xfrm>
          <a:prstGeom prst="rect">
            <a:avLst/>
          </a:prstGeom>
          <a:solidFill>
            <a:srgbClr val="3F3F3F"/>
          </a:solidFill>
        </p:spPr>
        <p:txBody>
          <a:bodyPr/>
          <a:lstStyle>
            <a:lvl1pPr marL="0" indent="0" algn="ctr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112333" y="1457462"/>
            <a:ext cx="2536126" cy="2229715"/>
          </a:xfrm>
          <a:prstGeom prst="rect">
            <a:avLst/>
          </a:prstGeom>
          <a:solidFill>
            <a:srgbClr val="3F3F3F"/>
          </a:solidFill>
        </p:spPr>
        <p:txBody>
          <a:bodyPr/>
          <a:lstStyle>
            <a:lvl1pPr marL="0" indent="0" algn="ctr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48083" y="4079306"/>
            <a:ext cx="2171772" cy="3000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350" b="0" i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37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448084" y="3820482"/>
            <a:ext cx="2171771" cy="25731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77629" y="4079306"/>
            <a:ext cx="2171772" cy="3000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350" b="0" i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6277630" y="3820482"/>
            <a:ext cx="2171771" cy="25731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85834" y="1008794"/>
            <a:ext cx="4663238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990600" y="536255"/>
            <a:ext cx="6362701" cy="54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noProof="0"/>
          </a:p>
        </p:txBody>
      </p:sp>
      <p:pic>
        <p:nvPicPr>
          <p:cNvPr id="26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sp>
        <p:nvSpPr>
          <p:cNvPr id="42" name="Ellipse 41"/>
          <p:cNvSpPr/>
          <p:nvPr userDrawn="1"/>
        </p:nvSpPr>
        <p:spPr>
          <a:xfrm>
            <a:off x="595313" y="1390240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89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628650" y="907711"/>
            <a:ext cx="1" cy="639282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2977792" y="1470709"/>
            <a:ext cx="5683607" cy="3201190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407" y="3468308"/>
            <a:ext cx="2171772" cy="3000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350" b="0" i="0">
                <a:solidFill>
                  <a:srgbClr val="3F3F3F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31610" y="3162301"/>
            <a:ext cx="2171771" cy="25731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Job </a:t>
            </a:r>
            <a:r>
              <a:rPr lang="nl-BE" err="1"/>
              <a:t>Title</a:t>
            </a:r>
            <a:endParaRPr lang="en-US"/>
          </a:p>
        </p:txBody>
      </p:sp>
      <p:sp>
        <p:nvSpPr>
          <p:cNvPr id="37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392946" y="1911674"/>
            <a:ext cx="2171771" cy="25731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5945644" y="1911675"/>
            <a:ext cx="2171771" cy="25731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290124" y="1074622"/>
            <a:ext cx="4663238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290124" y="645301"/>
            <a:ext cx="5371276" cy="48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714734"/>
            <a:ext cx="2536126" cy="2229715"/>
          </a:xfrm>
          <a:prstGeom prst="rect">
            <a:avLst/>
          </a:prstGeom>
          <a:solidFill>
            <a:srgbClr val="3F3F3F"/>
          </a:solidFill>
        </p:spPr>
        <p:txBody>
          <a:bodyPr/>
          <a:lstStyle>
            <a:lvl1pPr marL="0" indent="0" algn="ctr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19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392947" y="2260392"/>
            <a:ext cx="2171771" cy="3000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chemeClr val="bg1"/>
              </a:buClr>
              <a:buSzPct val="150000"/>
              <a:buFont typeface="Lucida Sans" panose="020B0602030504020204" pitchFamily="34" charset="0"/>
              <a:buChar char="›"/>
              <a:defRPr sz="135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945644" y="2260392"/>
            <a:ext cx="2171771" cy="3000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chemeClr val="bg1"/>
              </a:buClr>
              <a:buSzPct val="150000"/>
              <a:buFont typeface="Lucida Sans" panose="020B0602030504020204" pitchFamily="34" charset="0"/>
              <a:buChar char="›"/>
              <a:defRPr sz="135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42" name="Ellipse 41"/>
          <p:cNvSpPr/>
          <p:nvPr userDrawn="1"/>
        </p:nvSpPr>
        <p:spPr>
          <a:xfrm>
            <a:off x="595313" y="654170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85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628650" y="907711"/>
            <a:ext cx="1" cy="639282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2977792" y="1460107"/>
            <a:ext cx="5683607" cy="3201190"/>
          </a:xfrm>
          <a:prstGeom prst="rect">
            <a:avLst/>
          </a:prstGeom>
          <a:solidFill>
            <a:srgbClr val="2C2C2C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714734"/>
            <a:ext cx="2536126" cy="2229715"/>
          </a:xfrm>
          <a:prstGeom prst="rect">
            <a:avLst/>
          </a:prstGeom>
          <a:solidFill>
            <a:srgbClr val="3F3F3F"/>
          </a:solidFill>
        </p:spPr>
        <p:txBody>
          <a:bodyPr/>
          <a:lstStyle>
            <a:lvl1pPr marL="0" indent="0" algn="ctr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2" name="Ellipse 41"/>
          <p:cNvSpPr/>
          <p:nvPr userDrawn="1"/>
        </p:nvSpPr>
        <p:spPr>
          <a:xfrm>
            <a:off x="595313" y="654170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392946" y="1911675"/>
            <a:ext cx="2171771" cy="25731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5945644" y="1911675"/>
            <a:ext cx="2171771" cy="25731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290124" y="1074622"/>
            <a:ext cx="4663238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3290124" y="645301"/>
            <a:ext cx="5371276" cy="48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407" y="3468308"/>
            <a:ext cx="2171772" cy="3000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350" b="0" i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31610" y="3162301"/>
            <a:ext cx="2171771" cy="25731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Job </a:t>
            </a:r>
            <a:r>
              <a:rPr lang="nl-BE" err="1"/>
              <a:t>Title</a:t>
            </a:r>
            <a:endParaRPr lang="en-US"/>
          </a:p>
        </p:txBody>
      </p:sp>
      <p:pic>
        <p:nvPicPr>
          <p:cNvPr id="22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sp>
        <p:nvSpPr>
          <p:cNvPr id="2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392947" y="2260392"/>
            <a:ext cx="2171771" cy="3000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chemeClr val="bg1"/>
              </a:buClr>
              <a:buSzPct val="150000"/>
              <a:buFont typeface="Lucida Sans" panose="020B0602030504020204" pitchFamily="34" charset="0"/>
              <a:buChar char="›"/>
              <a:defRPr sz="135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945644" y="2260392"/>
            <a:ext cx="2171771" cy="3000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chemeClr val="bg1"/>
              </a:buClr>
              <a:buSzPct val="150000"/>
              <a:buFont typeface="Lucida Sans" panose="020B0602030504020204" pitchFamily="34" charset="0"/>
              <a:buChar char="›"/>
              <a:defRPr sz="135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8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3290124" y="1460107"/>
            <a:ext cx="2536126" cy="3201190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103141" y="1475046"/>
            <a:ext cx="2536126" cy="3201190"/>
          </a:xfrm>
          <a:prstGeom prst="rect">
            <a:avLst/>
          </a:prstGeom>
          <a:solidFill>
            <a:srgbClr val="2C2C2C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93075" y="1020584"/>
            <a:ext cx="3858957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47560" y="1475046"/>
            <a:ext cx="2536126" cy="3201190"/>
          </a:xfrm>
          <a:prstGeom prst="rect">
            <a:avLst/>
          </a:prstGeom>
          <a:solidFill>
            <a:srgbClr val="FBFBFB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 userDrawn="1"/>
        </p:nvSpPr>
        <p:spPr>
          <a:xfrm>
            <a:off x="595313" y="1423532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81229" y="2227691"/>
            <a:ext cx="1952243" cy="29033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80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3486151" y="2227691"/>
            <a:ext cx="1952243" cy="29033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293359" y="2227691"/>
            <a:ext cx="1952243" cy="29033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cxnSp>
        <p:nvCxnSpPr>
          <p:cNvPr id="20" name="Connecteur droit 19"/>
          <p:cNvCxnSpPr/>
          <p:nvPr userDrawn="1"/>
        </p:nvCxnSpPr>
        <p:spPr>
          <a:xfrm flipH="1">
            <a:off x="2993325" y="4174236"/>
            <a:ext cx="27172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 userDrawn="1"/>
        </p:nvSpPr>
        <p:spPr>
          <a:xfrm>
            <a:off x="3260577" y="4145956"/>
            <a:ext cx="66674" cy="66674"/>
          </a:xfrm>
          <a:prstGeom prst="ellipse">
            <a:avLst/>
          </a:prstGeom>
          <a:solidFill>
            <a:srgbClr val="3F3F3F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cxnSp>
        <p:nvCxnSpPr>
          <p:cNvPr id="22" name="Connecteur droit 21"/>
          <p:cNvCxnSpPr>
            <a:stCxn id="23" idx="2"/>
          </p:cNvCxnSpPr>
          <p:nvPr userDrawn="1"/>
        </p:nvCxnSpPr>
        <p:spPr>
          <a:xfrm flipH="1" flipV="1">
            <a:off x="5826251" y="4174236"/>
            <a:ext cx="250090" cy="5057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 userDrawn="1"/>
        </p:nvSpPr>
        <p:spPr>
          <a:xfrm>
            <a:off x="6076341" y="4145956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3" name="Ellipse 2"/>
          <p:cNvSpPr/>
          <p:nvPr userDrawn="1"/>
        </p:nvSpPr>
        <p:spPr>
          <a:xfrm>
            <a:off x="681228" y="1674000"/>
            <a:ext cx="388431" cy="388431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b="1">
                <a:solidFill>
                  <a:srgbClr val="FFFFFF"/>
                </a:solidFill>
                <a:latin typeface="Avenir Black" charset="0"/>
                <a:ea typeface="Avenir Black" charset="0"/>
                <a:cs typeface="Avenir Black" charset="0"/>
              </a:rPr>
              <a:t>1</a:t>
            </a:r>
          </a:p>
        </p:txBody>
      </p:sp>
      <p:sp>
        <p:nvSpPr>
          <p:cNvPr id="27" name="Ellipse 26"/>
          <p:cNvSpPr/>
          <p:nvPr userDrawn="1"/>
        </p:nvSpPr>
        <p:spPr>
          <a:xfrm>
            <a:off x="3479408" y="1674000"/>
            <a:ext cx="388431" cy="388431"/>
          </a:xfrm>
          <a:prstGeom prst="ellipse">
            <a:avLst/>
          </a:prstGeom>
          <a:solidFill>
            <a:schemeClr val="bg1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b="1">
                <a:solidFill>
                  <a:srgbClr val="EC2227"/>
                </a:solidFill>
                <a:latin typeface="Avenir Black" charset="0"/>
                <a:ea typeface="Avenir Black" charset="0"/>
                <a:cs typeface="Avenir Black" charset="0"/>
              </a:rPr>
              <a:t>2</a:t>
            </a:r>
          </a:p>
        </p:txBody>
      </p:sp>
      <p:sp>
        <p:nvSpPr>
          <p:cNvPr id="28" name="Ellipse 27"/>
          <p:cNvSpPr/>
          <p:nvPr userDrawn="1"/>
        </p:nvSpPr>
        <p:spPr>
          <a:xfrm>
            <a:off x="6298025" y="1674000"/>
            <a:ext cx="388431" cy="388431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b="1">
                <a:solidFill>
                  <a:srgbClr val="FFFFFF"/>
                </a:solidFill>
                <a:latin typeface="Avenir Black" charset="0"/>
                <a:ea typeface="Avenir Black" charset="0"/>
                <a:cs typeface="Avenir Black" charset="0"/>
              </a:rPr>
              <a:t>3</a:t>
            </a:r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990600" y="536255"/>
            <a:ext cx="6362701" cy="54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noProof="0"/>
          </a:p>
        </p:txBody>
      </p:sp>
      <p:pic>
        <p:nvPicPr>
          <p:cNvPr id="24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sp>
        <p:nvSpPr>
          <p:cNvPr id="3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486151" y="2571750"/>
            <a:ext cx="1952243" cy="3000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chemeClr val="bg1"/>
              </a:buClr>
              <a:buSzPct val="100000"/>
              <a:buFont typeface="Lucida Sans" panose="020B0602030504020204" pitchFamily="34" charset="0"/>
              <a:buChar char="›"/>
              <a:defRPr sz="135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293358" y="2571750"/>
            <a:ext cx="1952243" cy="3000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chemeClr val="bg1"/>
              </a:buClr>
              <a:buSzPct val="100000"/>
              <a:buFont typeface="Lucida Sans" panose="020B0602030504020204" pitchFamily="34" charset="0"/>
              <a:buChar char="›"/>
              <a:defRPr sz="135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229" y="2571750"/>
            <a:ext cx="1952243" cy="3000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35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80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6992771" y="1460107"/>
            <a:ext cx="1958052" cy="3201190"/>
          </a:xfrm>
          <a:prstGeom prst="rect">
            <a:avLst/>
          </a:prstGeom>
          <a:solidFill>
            <a:srgbClr val="FBFBFB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458021" y="1460107"/>
            <a:ext cx="1958052" cy="3201190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704110" y="1475046"/>
            <a:ext cx="1958052" cy="3201190"/>
          </a:xfrm>
          <a:prstGeom prst="rect">
            <a:avLst/>
          </a:prstGeom>
          <a:solidFill>
            <a:srgbClr val="2C2C2C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93075" y="1020584"/>
            <a:ext cx="3858957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09816" y="1475046"/>
            <a:ext cx="1958052" cy="3201190"/>
          </a:xfrm>
          <a:prstGeom prst="rect">
            <a:avLst/>
          </a:prstGeom>
          <a:solidFill>
            <a:srgbClr val="FBFBFB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 userDrawn="1"/>
        </p:nvSpPr>
        <p:spPr>
          <a:xfrm>
            <a:off x="591140" y="1423532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43484" y="2227691"/>
            <a:ext cx="1582957" cy="27379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650" b="1" i="0" cap="none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2654046" y="2227691"/>
            <a:ext cx="1582957" cy="27379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65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4894326" y="2227691"/>
            <a:ext cx="1582957" cy="27379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65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cxnSp>
        <p:nvCxnSpPr>
          <p:cNvPr id="20" name="Connecteur droit 19"/>
          <p:cNvCxnSpPr/>
          <p:nvPr userDrawn="1"/>
        </p:nvCxnSpPr>
        <p:spPr>
          <a:xfrm flipH="1">
            <a:off x="2161221" y="4174236"/>
            <a:ext cx="27172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 userDrawn="1"/>
        </p:nvSpPr>
        <p:spPr>
          <a:xfrm>
            <a:off x="2428473" y="4145956"/>
            <a:ext cx="66674" cy="66674"/>
          </a:xfrm>
          <a:prstGeom prst="ellipse">
            <a:avLst/>
          </a:prstGeom>
          <a:solidFill>
            <a:srgbClr val="3F3F3F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cxnSp>
        <p:nvCxnSpPr>
          <p:cNvPr id="22" name="Connecteur droit 21"/>
          <p:cNvCxnSpPr>
            <a:stCxn id="23" idx="2"/>
          </p:cNvCxnSpPr>
          <p:nvPr userDrawn="1"/>
        </p:nvCxnSpPr>
        <p:spPr>
          <a:xfrm flipH="1" flipV="1">
            <a:off x="4418075" y="4174236"/>
            <a:ext cx="259233" cy="5057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 userDrawn="1"/>
        </p:nvSpPr>
        <p:spPr>
          <a:xfrm>
            <a:off x="4677309" y="4145956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3" name="Ellipse 2"/>
          <p:cNvSpPr/>
          <p:nvPr userDrawn="1"/>
        </p:nvSpPr>
        <p:spPr>
          <a:xfrm>
            <a:off x="443484" y="1674000"/>
            <a:ext cx="388431" cy="388431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b="1">
                <a:solidFill>
                  <a:srgbClr val="FFFFFF"/>
                </a:solidFill>
                <a:latin typeface="Avenir Black" charset="0"/>
                <a:ea typeface="Avenir Black" charset="0"/>
                <a:cs typeface="Avenir Black" charset="0"/>
              </a:rPr>
              <a:t>1</a:t>
            </a:r>
          </a:p>
        </p:txBody>
      </p:sp>
      <p:sp>
        <p:nvSpPr>
          <p:cNvPr id="27" name="Ellipse 26"/>
          <p:cNvSpPr/>
          <p:nvPr userDrawn="1"/>
        </p:nvSpPr>
        <p:spPr>
          <a:xfrm>
            <a:off x="2647304" y="1674000"/>
            <a:ext cx="388431" cy="388431"/>
          </a:xfrm>
          <a:prstGeom prst="ellipse">
            <a:avLst/>
          </a:prstGeom>
          <a:solidFill>
            <a:schemeClr val="bg1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b="1">
                <a:solidFill>
                  <a:srgbClr val="EC2227"/>
                </a:solidFill>
                <a:latin typeface="Avenir Black" charset="0"/>
                <a:ea typeface="Avenir Black" charset="0"/>
                <a:cs typeface="Avenir Black" charset="0"/>
              </a:rPr>
              <a:t>2</a:t>
            </a:r>
          </a:p>
        </p:txBody>
      </p:sp>
      <p:sp>
        <p:nvSpPr>
          <p:cNvPr id="28" name="Ellipse 27"/>
          <p:cNvSpPr/>
          <p:nvPr userDrawn="1"/>
        </p:nvSpPr>
        <p:spPr>
          <a:xfrm>
            <a:off x="4898993" y="1674000"/>
            <a:ext cx="388431" cy="388431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b="1">
                <a:solidFill>
                  <a:srgbClr val="FFFFFF"/>
                </a:solidFill>
                <a:latin typeface="Avenir Black" charset="0"/>
                <a:ea typeface="Avenir Black" charset="0"/>
                <a:cs typeface="Avenir Black" charset="0"/>
              </a:rPr>
              <a:t>3</a:t>
            </a:r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990600" y="536255"/>
            <a:ext cx="6362701" cy="54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2" name="Ellipse 22"/>
          <p:cNvSpPr/>
          <p:nvPr userDrawn="1"/>
        </p:nvSpPr>
        <p:spPr>
          <a:xfrm>
            <a:off x="6960010" y="4131017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33" name="Ellipse 27"/>
          <p:cNvSpPr/>
          <p:nvPr userDrawn="1"/>
        </p:nvSpPr>
        <p:spPr>
          <a:xfrm>
            <a:off x="7147781" y="1659061"/>
            <a:ext cx="388431" cy="388431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b="1">
                <a:solidFill>
                  <a:srgbClr val="FFFFFF"/>
                </a:solidFill>
                <a:latin typeface="Avenir Black" charset="0"/>
                <a:ea typeface="Avenir Black" charset="0"/>
                <a:cs typeface="Avenir Black" charset="0"/>
              </a:rPr>
              <a:t>4</a:t>
            </a:r>
          </a:p>
        </p:txBody>
      </p:sp>
      <p:cxnSp>
        <p:nvCxnSpPr>
          <p:cNvPr id="35" name="Connecteur droit 21"/>
          <p:cNvCxnSpPr>
            <a:stCxn id="32" idx="2"/>
          </p:cNvCxnSpPr>
          <p:nvPr userDrawn="1"/>
        </p:nvCxnSpPr>
        <p:spPr>
          <a:xfrm flipH="1" flipV="1">
            <a:off x="6662161" y="4164354"/>
            <a:ext cx="297848" cy="1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sp>
        <p:nvSpPr>
          <p:cNvPr id="37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43484" y="2571750"/>
            <a:ext cx="1582957" cy="3000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35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39899" y="2571750"/>
            <a:ext cx="1582956" cy="3000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35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26"/>
          </p:nvPr>
        </p:nvSpPr>
        <p:spPr>
          <a:xfrm>
            <a:off x="7139898" y="2227691"/>
            <a:ext cx="1582957" cy="27379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650" b="1" i="0" cap="none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2629134" y="2571750"/>
            <a:ext cx="1607869" cy="3000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chemeClr val="bg1"/>
              </a:buClr>
              <a:buSzPct val="100000"/>
              <a:buFont typeface="Lucida Sans" panose="020B0602030504020204" pitchFamily="34" charset="0"/>
              <a:buChar char="›"/>
              <a:defRPr sz="135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894326" y="2571750"/>
            <a:ext cx="1582957" cy="3000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chemeClr val="bg1"/>
              </a:buClr>
              <a:buSzPct val="100000"/>
              <a:buFont typeface="Lucida Sans" panose="020B0602030504020204" pitchFamily="34" charset="0"/>
              <a:buChar char="›"/>
              <a:defRPr sz="135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4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26" y="957824"/>
            <a:ext cx="1288049" cy="1305533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21" y="3438004"/>
            <a:ext cx="2651950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5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nl-BE"/>
              <a:t>Contact Details</a:t>
            </a:r>
            <a:endParaRPr lang="en-US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25" y="2454880"/>
            <a:ext cx="3552752" cy="12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186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eur droit 7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" y="1098683"/>
            <a:ext cx="2598845" cy="4039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EC2227"/>
                </a:solidFill>
              </a:defRPr>
            </a:lvl2pPr>
            <a:lvl3pPr>
              <a:defRPr>
                <a:solidFill>
                  <a:srgbClr val="EC2227"/>
                </a:solidFill>
              </a:defRPr>
            </a:lvl3pPr>
            <a:lvl4pPr>
              <a:defRPr>
                <a:solidFill>
                  <a:srgbClr val="EC2227"/>
                </a:solidFill>
              </a:defRPr>
            </a:lvl4pPr>
            <a:lvl5pPr>
              <a:defRPr>
                <a:solidFill>
                  <a:srgbClr val="EC2227"/>
                </a:solidFill>
              </a:defRPr>
            </a:lvl5pPr>
          </a:lstStyle>
          <a:p>
            <a:pPr lvl="0"/>
            <a:endParaRPr lang="nl-BE"/>
          </a:p>
        </p:txBody>
      </p:sp>
      <p:sp>
        <p:nvSpPr>
          <p:cNvPr id="19" name="Ellipse 5"/>
          <p:cNvSpPr/>
          <p:nvPr userDrawn="1"/>
        </p:nvSpPr>
        <p:spPr>
          <a:xfrm>
            <a:off x="595313" y="1031857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96" y="491117"/>
            <a:ext cx="5563495" cy="38649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47" y="2121023"/>
            <a:ext cx="1430693" cy="2813112"/>
          </a:xfrm>
          <a:prstGeom prst="rect">
            <a:avLst/>
          </a:prstGeom>
        </p:spPr>
      </p:pic>
      <p:sp>
        <p:nvSpPr>
          <p:cNvPr id="1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1526057" y="2483528"/>
            <a:ext cx="1131879" cy="20307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12"/>
          </p:nvPr>
        </p:nvSpPr>
        <p:spPr>
          <a:xfrm>
            <a:off x="3508900" y="709641"/>
            <a:ext cx="5040296" cy="30789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31" y="84286"/>
            <a:ext cx="1641386" cy="4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65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eur droit 7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" y="1098683"/>
            <a:ext cx="2598845" cy="4039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EC2227"/>
                </a:solidFill>
              </a:defRPr>
            </a:lvl2pPr>
            <a:lvl3pPr>
              <a:defRPr>
                <a:solidFill>
                  <a:srgbClr val="EC2227"/>
                </a:solidFill>
              </a:defRPr>
            </a:lvl3pPr>
            <a:lvl4pPr>
              <a:defRPr>
                <a:solidFill>
                  <a:srgbClr val="EC2227"/>
                </a:solidFill>
              </a:defRPr>
            </a:lvl4pPr>
            <a:lvl5pPr>
              <a:defRPr>
                <a:solidFill>
                  <a:srgbClr val="EC2227"/>
                </a:solidFill>
              </a:defRPr>
            </a:lvl5pPr>
          </a:lstStyle>
          <a:p>
            <a:pPr lvl="0"/>
            <a:endParaRPr lang="nl-BE"/>
          </a:p>
        </p:txBody>
      </p:sp>
      <p:sp>
        <p:nvSpPr>
          <p:cNvPr id="19" name="Ellipse 5"/>
          <p:cNvSpPr/>
          <p:nvPr userDrawn="1"/>
        </p:nvSpPr>
        <p:spPr>
          <a:xfrm>
            <a:off x="595313" y="1031857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54851" y="-206151"/>
            <a:ext cx="4840457" cy="5296391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183" y="1446264"/>
            <a:ext cx="3377283" cy="3180012"/>
          </a:xfrm>
          <a:prstGeom prst="rect">
            <a:avLst/>
          </a:prstGeom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1091494" y="2183561"/>
            <a:ext cx="2783956" cy="18443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2"/>
          </p:nvPr>
        </p:nvSpPr>
        <p:spPr>
          <a:xfrm>
            <a:off x="4427739" y="1158874"/>
            <a:ext cx="4281509" cy="28227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31" y="84286"/>
            <a:ext cx="1641386" cy="4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11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5003"/>
            <a:ext cx="6057900" cy="5093494"/>
          </a:xfrm>
          <a:prstGeom prst="rect">
            <a:avLst/>
          </a:prstGeom>
        </p:spPr>
      </p:pic>
      <p:cxnSp>
        <p:nvCxnSpPr>
          <p:cNvPr id="18" name="Connecteur droit 7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4" y="1098682"/>
            <a:ext cx="2586107" cy="40395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lvl1pPr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EC2227"/>
                </a:solidFill>
              </a:defRPr>
            </a:lvl2pPr>
            <a:lvl3pPr>
              <a:defRPr>
                <a:solidFill>
                  <a:srgbClr val="EC2227"/>
                </a:solidFill>
              </a:defRPr>
            </a:lvl3pPr>
            <a:lvl4pPr>
              <a:defRPr>
                <a:solidFill>
                  <a:srgbClr val="EC2227"/>
                </a:solidFill>
              </a:defRPr>
            </a:lvl4pPr>
            <a:lvl5pPr>
              <a:defRPr>
                <a:solidFill>
                  <a:srgbClr val="EC2227"/>
                </a:solidFill>
              </a:defRPr>
            </a:lvl5pPr>
          </a:lstStyle>
          <a:p>
            <a:pPr lvl="0"/>
            <a:endParaRPr lang="nl-BE"/>
          </a:p>
        </p:txBody>
      </p:sp>
      <p:sp>
        <p:nvSpPr>
          <p:cNvPr id="19" name="Ellipse 5"/>
          <p:cNvSpPr/>
          <p:nvPr userDrawn="1"/>
        </p:nvSpPr>
        <p:spPr>
          <a:xfrm>
            <a:off x="595313" y="1031857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496900" y="1032272"/>
            <a:ext cx="1771650" cy="29325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6093619" y="1025438"/>
            <a:ext cx="1771650" cy="29325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31" y="84286"/>
            <a:ext cx="1641386" cy="4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00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65" y="219723"/>
            <a:ext cx="6858000" cy="5107781"/>
          </a:xfrm>
          <a:prstGeom prst="rect">
            <a:avLst/>
          </a:prstGeom>
        </p:spPr>
      </p:pic>
      <p:cxnSp>
        <p:nvCxnSpPr>
          <p:cNvPr id="18" name="Connecteur droit 7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" y="1098682"/>
            <a:ext cx="2139001" cy="40395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lvl1pPr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EC2227"/>
                </a:solidFill>
              </a:defRPr>
            </a:lvl2pPr>
            <a:lvl3pPr>
              <a:defRPr>
                <a:solidFill>
                  <a:srgbClr val="EC2227"/>
                </a:solidFill>
              </a:defRPr>
            </a:lvl3pPr>
            <a:lvl4pPr>
              <a:defRPr>
                <a:solidFill>
                  <a:srgbClr val="EC2227"/>
                </a:solidFill>
              </a:defRPr>
            </a:lvl4pPr>
            <a:lvl5pPr>
              <a:defRPr>
                <a:solidFill>
                  <a:srgbClr val="EC2227"/>
                </a:solidFill>
              </a:defRPr>
            </a:lvl5pPr>
          </a:lstStyle>
          <a:p>
            <a:pPr lvl="0"/>
            <a:endParaRPr lang="nl-BE"/>
          </a:p>
        </p:txBody>
      </p:sp>
      <p:sp>
        <p:nvSpPr>
          <p:cNvPr id="19" name="Ellipse 5"/>
          <p:cNvSpPr/>
          <p:nvPr userDrawn="1"/>
        </p:nvSpPr>
        <p:spPr>
          <a:xfrm>
            <a:off x="595313" y="1031857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763793" y="834085"/>
            <a:ext cx="5487590" cy="361354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31" y="84286"/>
            <a:ext cx="1641386" cy="4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5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273847"/>
            <a:ext cx="7036593" cy="994172"/>
          </a:xfrm>
        </p:spPr>
        <p:txBody>
          <a:bodyPr/>
          <a:lstStyle>
            <a:lvl1pPr>
              <a:defRPr sz="2700" b="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Box 2"/>
          <p:cNvSpPr txBox="1"/>
          <p:nvPr userDrawn="1"/>
        </p:nvSpPr>
        <p:spPr>
          <a:xfrm>
            <a:off x="716604" y="1321721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1695591" y="1315136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84575" y="1458042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16604" y="2051342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1695591" y="2044757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884575" y="2187663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716604" y="2749007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1695591" y="2742422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84575" y="2885328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1884575" y="3345959"/>
            <a:ext cx="573690" cy="34424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53" name="Straight Connector 52"/>
          <p:cNvCxnSpPr>
            <a:cxnSpLocks/>
          </p:cNvCxnSpPr>
          <p:nvPr userDrawn="1"/>
        </p:nvCxnSpPr>
        <p:spPr>
          <a:xfrm flipH="1">
            <a:off x="2645595" y="3333913"/>
            <a:ext cx="455" cy="334775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834123" y="3389914"/>
            <a:ext cx="5676497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80B07F-0B80-45F4-8BEA-69E26E91296D}"/>
              </a:ext>
            </a:extLst>
          </p:cNvPr>
          <p:cNvSpPr txBox="1"/>
          <p:nvPr userDrawn="1"/>
        </p:nvSpPr>
        <p:spPr>
          <a:xfrm>
            <a:off x="1884575" y="3805339"/>
            <a:ext cx="573690" cy="34424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80E32D-682F-4FDC-A2FF-0EE7769CA882}"/>
              </a:ext>
            </a:extLst>
          </p:cNvPr>
          <p:cNvCxnSpPr>
            <a:cxnSpLocks/>
          </p:cNvCxnSpPr>
          <p:nvPr userDrawn="1"/>
        </p:nvCxnSpPr>
        <p:spPr>
          <a:xfrm flipH="1">
            <a:off x="2645595" y="3793293"/>
            <a:ext cx="455" cy="334775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BA23319-75F6-426E-A2BC-423044EDDD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123" y="3849294"/>
            <a:ext cx="5675129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B0D29C-B60A-4C57-8B98-A3112B07C663}"/>
              </a:ext>
            </a:extLst>
          </p:cNvPr>
          <p:cNvSpPr txBox="1"/>
          <p:nvPr userDrawn="1"/>
        </p:nvSpPr>
        <p:spPr>
          <a:xfrm>
            <a:off x="1884575" y="4257509"/>
            <a:ext cx="573690" cy="34424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8C4E8B-FC36-499A-912B-D8A9F8853807}"/>
              </a:ext>
            </a:extLst>
          </p:cNvPr>
          <p:cNvCxnSpPr>
            <a:cxnSpLocks/>
          </p:cNvCxnSpPr>
          <p:nvPr userDrawn="1"/>
        </p:nvCxnSpPr>
        <p:spPr>
          <a:xfrm flipH="1">
            <a:off x="2645595" y="4245463"/>
            <a:ext cx="455" cy="334775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2B6E473-BFAF-4A40-A013-B1D4AF4172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34123" y="4301464"/>
            <a:ext cx="5672849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8488ED-DE00-4D30-A184-55C0B9BB9B9C}"/>
              </a:ext>
            </a:extLst>
          </p:cNvPr>
          <p:cNvSpPr txBox="1"/>
          <p:nvPr userDrawn="1"/>
        </p:nvSpPr>
        <p:spPr>
          <a:xfrm>
            <a:off x="1884575" y="4674702"/>
            <a:ext cx="573690" cy="34424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9CAC34-C591-4B22-B0EE-46C76D502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2645595" y="4662656"/>
            <a:ext cx="455" cy="334775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52A10DAD-444E-41E3-98BE-9E1E4B7904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34123" y="4718657"/>
            <a:ext cx="5670569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169011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21208" y="301240"/>
            <a:ext cx="7476935" cy="549381"/>
          </a:xfrm>
        </p:spPr>
        <p:txBody>
          <a:bodyPr anchor="ctr">
            <a:spAutoFit/>
          </a:bodyPr>
          <a:lstStyle>
            <a:lvl1pPr marL="0" indent="0">
              <a:buNone/>
              <a:defRPr sz="33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54" y="4439511"/>
            <a:ext cx="567000" cy="567000"/>
          </a:xfrm>
          <a:prstGeom prst="rect">
            <a:avLst/>
          </a:prstGeom>
        </p:spPr>
      </p:pic>
      <p:pic>
        <p:nvPicPr>
          <p:cNvPr id="13" name="Picture 5" descr="P:\DLW\KBA\TIS\Eva\voor Veerle digitale templates\edited by V\LogoDLW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77" y="173450"/>
            <a:ext cx="743631" cy="28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-9000" y="5071073"/>
            <a:ext cx="9162000" cy="81000"/>
          </a:xfrm>
          <a:prstGeom prst="rect">
            <a:avLst/>
          </a:prstGeom>
          <a:solidFill>
            <a:srgbClr val="E27226"/>
          </a:solidFill>
          <a:ln>
            <a:noFill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764503"/>
            <a:ext cx="162002" cy="1998001"/>
          </a:xfrm>
          <a:prstGeom prst="rect">
            <a:avLst/>
          </a:prstGeom>
          <a:solidFill>
            <a:srgbClr val="F293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BE" sz="1350">
              <a:solidFill>
                <a:srgbClr val="FFFFFF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44217898"/>
      </p:ext>
    </p:extLst>
  </p:cSld>
  <p:clrMapOvr>
    <a:masterClrMapping/>
  </p:clrMapOvr>
  <p:hf sldNum="0" hdr="0" ftr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26" y="957824"/>
            <a:ext cx="1288049" cy="1305533"/>
          </a:xfrm>
          <a:prstGeom prst="rect">
            <a:avLst/>
          </a:prstGeom>
        </p:spPr>
      </p:pic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347390" y="2830771"/>
            <a:ext cx="4307013" cy="4222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300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174921" y="3438004"/>
            <a:ext cx="2651950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44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/>
          <p:cNvCxnSpPr/>
          <p:nvPr userDrawn="1"/>
        </p:nvCxnSpPr>
        <p:spPr>
          <a:xfrm flipH="1">
            <a:off x="628650" y="771525"/>
            <a:ext cx="2667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 userDrawn="1"/>
        </p:nvSpPr>
        <p:spPr>
          <a:xfrm>
            <a:off x="895351" y="742951"/>
            <a:ext cx="66674" cy="66674"/>
          </a:xfrm>
          <a:prstGeom prst="ellipse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990598" y="2002656"/>
            <a:ext cx="3791714" cy="3000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14313" indent="-214313" algn="l">
              <a:lnSpc>
                <a:spcPct val="100000"/>
              </a:lnSpc>
              <a:buSzPct val="150000"/>
              <a:buFontTx/>
              <a:buBlip>
                <a:blip r:embed="rId2"/>
              </a:buBlip>
              <a:defRPr sz="1350" b="0" i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990598" y="1598678"/>
            <a:ext cx="3791714" cy="26430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chemeClr val="bg1"/>
                </a:solidFill>
                <a:latin typeface="Avenir Noir" charset="0"/>
                <a:cs typeface="Segoe UI" panose="020B0502040204020203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041390" y="2002656"/>
            <a:ext cx="3828290" cy="3000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7175" indent="-257175" algn="l">
              <a:lnSpc>
                <a:spcPct val="100000"/>
              </a:lnSpc>
              <a:buClr>
                <a:schemeClr val="bg1"/>
              </a:buClr>
              <a:buFont typeface="+mj-lt"/>
              <a:buAutoNum type="arabicPeriod"/>
              <a:defRPr sz="1350" b="0" i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041390" y="1598677"/>
            <a:ext cx="3828290" cy="26430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chemeClr val="bg1"/>
                </a:solidFill>
                <a:latin typeface="Avenir Noir" charset="0"/>
                <a:cs typeface="Segoe UI" panose="020B0502040204020203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85834" y="998713"/>
            <a:ext cx="4663238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90600" y="586194"/>
            <a:ext cx="6362701" cy="40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5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11723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rt presenta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90600" y="586194"/>
            <a:ext cx="6362701" cy="40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50">
                <a:solidFill>
                  <a:srgbClr val="EC2227"/>
                </a:solidFill>
              </a:defRPr>
            </a:lvl1pPr>
          </a:lstStyle>
          <a:p>
            <a:endParaRPr lang="nl-BE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990600" y="1411237"/>
            <a:ext cx="6362701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SzPct val="150000"/>
              <a:buFontTx/>
              <a:buBlip>
                <a:blip r:embed="rId3"/>
              </a:buBlip>
              <a:defRPr sz="1500" b="0" i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 flipH="1">
            <a:off x="628650" y="771525"/>
            <a:ext cx="26670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 userDrawn="1"/>
        </p:nvSpPr>
        <p:spPr>
          <a:xfrm>
            <a:off x="895351" y="742951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41121"/>
      </p:ext>
    </p:extLst>
  </p:cSld>
  <p:clrMapOvr>
    <a:masterClrMapping/>
  </p:clrMapOvr>
  <p:hf sldNum="0" hdr="0" ft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21208" y="301240"/>
            <a:ext cx="7476935" cy="549381"/>
          </a:xfrm>
        </p:spPr>
        <p:txBody>
          <a:bodyPr anchor="ctr">
            <a:spAutoFit/>
          </a:bodyPr>
          <a:lstStyle>
            <a:lvl1pPr marL="0" indent="0">
              <a:buNone/>
              <a:defRPr sz="33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54" y="4439511"/>
            <a:ext cx="567000" cy="567000"/>
          </a:xfrm>
          <a:prstGeom prst="rect">
            <a:avLst/>
          </a:prstGeom>
        </p:spPr>
      </p:pic>
      <p:pic>
        <p:nvPicPr>
          <p:cNvPr id="13" name="Picture 5" descr="P:\DLW\KBA\TIS\Eva\voor Veerle digitale templates\edited by V\LogoDLW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77" y="173450"/>
            <a:ext cx="743631" cy="28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" y="978408"/>
            <a:ext cx="162000" cy="3614148"/>
          </a:xfrm>
          <a:prstGeom prst="rect">
            <a:avLst/>
          </a:prstGeom>
          <a:solidFill>
            <a:srgbClr val="F293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rgbClr val="FFFFFF"/>
              </a:solidFill>
            </a:endParaRP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-9000" y="5071073"/>
            <a:ext cx="9162000" cy="81000"/>
          </a:xfrm>
          <a:prstGeom prst="rect">
            <a:avLst/>
          </a:prstGeom>
          <a:solidFill>
            <a:srgbClr val="E27226"/>
          </a:solidFill>
          <a:ln>
            <a:noFill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85329"/>
      </p:ext>
    </p:extLst>
  </p:cSld>
  <p:clrMapOvr>
    <a:masterClrMapping/>
  </p:clrMapOvr>
  <p:hf sldNum="0" hdr="0" ftr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21208" y="301240"/>
            <a:ext cx="7476935" cy="549381"/>
          </a:xfrm>
        </p:spPr>
        <p:txBody>
          <a:bodyPr anchor="ctr">
            <a:spAutoFit/>
          </a:bodyPr>
          <a:lstStyle>
            <a:lvl1pPr marL="0" indent="0">
              <a:buNone/>
              <a:defRPr sz="33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21494" y="1316831"/>
            <a:ext cx="7476649" cy="3231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54" y="4439511"/>
            <a:ext cx="567000" cy="567000"/>
          </a:xfrm>
          <a:prstGeom prst="rect">
            <a:avLst/>
          </a:prstGeom>
        </p:spPr>
      </p:pic>
      <p:pic>
        <p:nvPicPr>
          <p:cNvPr id="13" name="Picture 5" descr="P:\DLW\KBA\TIS\Eva\voor Veerle digitale templates\edited by V\LogoDLW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77" y="173450"/>
            <a:ext cx="743631" cy="28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" y="978408"/>
            <a:ext cx="162000" cy="3614148"/>
          </a:xfrm>
          <a:prstGeom prst="rect">
            <a:avLst/>
          </a:prstGeom>
          <a:solidFill>
            <a:srgbClr val="F293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rgbClr val="FFFFFF"/>
              </a:solidFill>
            </a:endParaRP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-9000" y="5071073"/>
            <a:ext cx="9162000" cy="81000"/>
          </a:xfrm>
          <a:prstGeom prst="rect">
            <a:avLst/>
          </a:prstGeom>
          <a:solidFill>
            <a:srgbClr val="E27226"/>
          </a:solidFill>
          <a:ln>
            <a:noFill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618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99385" y="0"/>
            <a:ext cx="4544615" cy="50710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473202" y="2441241"/>
            <a:ext cx="3614166" cy="466281"/>
          </a:xfrm>
        </p:spPr>
        <p:txBody>
          <a:bodyPr>
            <a:spAutoFit/>
          </a:bodyPr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text</a:t>
            </a:r>
            <a:endParaRPr lang="nl-BE"/>
          </a:p>
        </p:txBody>
      </p:sp>
      <p:sp>
        <p:nvSpPr>
          <p:cNvPr id="5" name="Rectangle 50"/>
          <p:cNvSpPr>
            <a:spLocks noChangeArrowheads="1"/>
          </p:cNvSpPr>
          <p:nvPr/>
        </p:nvSpPr>
        <p:spPr bwMode="auto">
          <a:xfrm>
            <a:off x="-9000" y="5071073"/>
            <a:ext cx="9162000" cy="81000"/>
          </a:xfrm>
          <a:prstGeom prst="rect">
            <a:avLst/>
          </a:prstGeom>
          <a:solidFill>
            <a:srgbClr val="E27226"/>
          </a:solidFill>
          <a:ln>
            <a:noFill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P:\DLW\KBA\TIS\Eva\voor Veerle digitale templates\edited by V\LogoDLW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77" y="173450"/>
            <a:ext cx="743631" cy="28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54" y="4439511"/>
            <a:ext cx="567000" cy="5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249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7230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457200" y="1460108"/>
            <a:ext cx="8156448" cy="2972337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16" name="Ellipse 15"/>
          <p:cNvSpPr/>
          <p:nvPr userDrawn="1"/>
        </p:nvSpPr>
        <p:spPr>
          <a:xfrm>
            <a:off x="595313" y="1423532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51576" y="1456869"/>
            <a:ext cx="2862072" cy="29755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1pPr>
          </a:lstStyle>
          <a:p>
            <a:endParaRPr lang="en-US"/>
          </a:p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800101" y="1849570"/>
            <a:ext cx="4613147" cy="29033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80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00101" y="2202097"/>
            <a:ext cx="4613147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90599" y="946648"/>
            <a:ext cx="3858957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+mj-lt"/>
                <a:ea typeface="Avenir Light" charset="0"/>
                <a:cs typeface="Avenir Light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90600" y="586194"/>
            <a:ext cx="6362701" cy="40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50">
                <a:solidFill>
                  <a:srgbClr val="EC2227"/>
                </a:solidFill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6970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273847"/>
            <a:ext cx="7036593" cy="994172"/>
          </a:xfrm>
        </p:spPr>
        <p:txBody>
          <a:bodyPr/>
          <a:lstStyle>
            <a:lvl1pPr>
              <a:defRPr sz="2700" b="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Box 2"/>
          <p:cNvSpPr txBox="1"/>
          <p:nvPr userDrawn="1"/>
        </p:nvSpPr>
        <p:spPr>
          <a:xfrm>
            <a:off x="716604" y="1237051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1695591" y="1230466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84575" y="1373372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16604" y="1966672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1695591" y="1960087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884575" y="2102993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716604" y="2664337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1695591" y="2657752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84575" y="2800658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53" name="Straight Connector 52"/>
          <p:cNvCxnSpPr>
            <a:cxnSpLocks/>
          </p:cNvCxnSpPr>
          <p:nvPr userDrawn="1"/>
        </p:nvCxnSpPr>
        <p:spPr>
          <a:xfrm flipH="1">
            <a:off x="2645595" y="3249243"/>
            <a:ext cx="455" cy="334775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834124" y="3248263"/>
            <a:ext cx="2962884" cy="334775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80E32D-682F-4FDC-A2FF-0EE7769CA882}"/>
              </a:ext>
            </a:extLst>
          </p:cNvPr>
          <p:cNvCxnSpPr>
            <a:cxnSpLocks/>
          </p:cNvCxnSpPr>
          <p:nvPr userDrawn="1"/>
        </p:nvCxnSpPr>
        <p:spPr>
          <a:xfrm flipH="1">
            <a:off x="2645595" y="3708623"/>
            <a:ext cx="455" cy="334775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BA23319-75F6-426E-A2BC-423044EDDD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124" y="3708623"/>
            <a:ext cx="2962884" cy="334775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8C4E8B-FC36-499A-912B-D8A9F8853807}"/>
              </a:ext>
            </a:extLst>
          </p:cNvPr>
          <p:cNvCxnSpPr>
            <a:cxnSpLocks/>
          </p:cNvCxnSpPr>
          <p:nvPr userDrawn="1"/>
        </p:nvCxnSpPr>
        <p:spPr>
          <a:xfrm flipH="1">
            <a:off x="2645595" y="4160793"/>
            <a:ext cx="455" cy="334775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2B6E473-BFAF-4A40-A013-B1D4AF4172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34124" y="4160793"/>
            <a:ext cx="2962884" cy="334775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9CAC34-C591-4B22-B0EE-46C76D502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2645595" y="4577986"/>
            <a:ext cx="455" cy="334775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52A10DAD-444E-41E3-98BE-9E1E4B7904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34124" y="4577986"/>
            <a:ext cx="2962884" cy="334775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7305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273847"/>
            <a:ext cx="7036593" cy="994172"/>
          </a:xfrm>
        </p:spPr>
        <p:txBody>
          <a:bodyPr/>
          <a:lstStyle>
            <a:lvl1pPr>
              <a:defRPr sz="2700" b="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Box 2"/>
          <p:cNvSpPr txBox="1"/>
          <p:nvPr userDrawn="1"/>
        </p:nvSpPr>
        <p:spPr>
          <a:xfrm>
            <a:off x="716604" y="1237051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1695591" y="1230466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84575" y="1373372"/>
            <a:ext cx="5966852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16604" y="1966672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1695591" y="1960087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884575" y="2102993"/>
            <a:ext cx="5966852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716604" y="2664337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1695591" y="2657752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84575" y="2800658"/>
            <a:ext cx="5965198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53" name="Straight Connector 52"/>
          <p:cNvCxnSpPr>
            <a:cxnSpLocks/>
          </p:cNvCxnSpPr>
          <p:nvPr userDrawn="1"/>
        </p:nvCxnSpPr>
        <p:spPr>
          <a:xfrm flipH="1">
            <a:off x="2645595" y="3249243"/>
            <a:ext cx="455" cy="334775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834123" y="3248263"/>
            <a:ext cx="5690855" cy="334775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7749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273847"/>
            <a:ext cx="7036593" cy="994172"/>
          </a:xfrm>
        </p:spPr>
        <p:txBody>
          <a:bodyPr/>
          <a:lstStyle>
            <a:lvl1pPr>
              <a:defRPr sz="2700" b="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Box 2"/>
          <p:cNvSpPr txBox="1"/>
          <p:nvPr userDrawn="1"/>
        </p:nvSpPr>
        <p:spPr>
          <a:xfrm>
            <a:off x="716604" y="1237051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1695591" y="1230466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84575" y="1373372"/>
            <a:ext cx="577901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16604" y="1966672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1695591" y="1960087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884575" y="2102993"/>
            <a:ext cx="5777358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716604" y="2664337"/>
            <a:ext cx="791657" cy="542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1695591" y="2657752"/>
            <a:ext cx="1654" cy="556053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84574" y="2800658"/>
            <a:ext cx="5780669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53" name="Straight Connector 52"/>
          <p:cNvCxnSpPr>
            <a:cxnSpLocks/>
          </p:cNvCxnSpPr>
          <p:nvPr userDrawn="1"/>
        </p:nvCxnSpPr>
        <p:spPr>
          <a:xfrm flipH="1">
            <a:off x="2645595" y="3457683"/>
            <a:ext cx="455" cy="334775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834123" y="3456703"/>
            <a:ext cx="5737465" cy="334775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80E32D-682F-4FDC-A2FF-0EE7769CA882}"/>
              </a:ext>
            </a:extLst>
          </p:cNvPr>
          <p:cNvCxnSpPr>
            <a:cxnSpLocks/>
          </p:cNvCxnSpPr>
          <p:nvPr userDrawn="1"/>
        </p:nvCxnSpPr>
        <p:spPr>
          <a:xfrm flipH="1">
            <a:off x="2645595" y="3917063"/>
            <a:ext cx="455" cy="334775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BA23319-75F6-426E-A2BC-423044EDDD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123" y="3917063"/>
            <a:ext cx="5734273" cy="334775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8C4E8B-FC36-499A-912B-D8A9F8853807}"/>
              </a:ext>
            </a:extLst>
          </p:cNvPr>
          <p:cNvCxnSpPr>
            <a:cxnSpLocks/>
          </p:cNvCxnSpPr>
          <p:nvPr userDrawn="1"/>
        </p:nvCxnSpPr>
        <p:spPr>
          <a:xfrm flipH="1">
            <a:off x="2645595" y="4369233"/>
            <a:ext cx="455" cy="334775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2B6E473-BFAF-4A40-A013-B1D4AF4172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34124" y="4369233"/>
            <a:ext cx="5737464" cy="334775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17716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273847"/>
            <a:ext cx="7036593" cy="994172"/>
          </a:xfrm>
        </p:spPr>
        <p:txBody>
          <a:bodyPr/>
          <a:lstStyle>
            <a:lvl1pPr>
              <a:defRPr sz="2700" b="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Box 2"/>
          <p:cNvSpPr txBox="1"/>
          <p:nvPr userDrawn="1"/>
        </p:nvSpPr>
        <p:spPr>
          <a:xfrm flipV="1">
            <a:off x="716604" y="1389457"/>
            <a:ext cx="791657" cy="432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1675025" y="1371457"/>
            <a:ext cx="1654" cy="468000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84575" y="1470337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4" name="TextBox 43"/>
          <p:cNvSpPr txBox="1"/>
          <p:nvPr userDrawn="1"/>
        </p:nvSpPr>
        <p:spPr>
          <a:xfrm rot="10800000" flipV="1">
            <a:off x="716603" y="1961354"/>
            <a:ext cx="791657" cy="432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1675025" y="1943354"/>
            <a:ext cx="1654" cy="468000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884575" y="2037796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8" name="TextBox 47"/>
          <p:cNvSpPr txBox="1"/>
          <p:nvPr userDrawn="1"/>
        </p:nvSpPr>
        <p:spPr>
          <a:xfrm rot="10800000" flipV="1">
            <a:off x="716603" y="2533251"/>
            <a:ext cx="791657" cy="432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1672682" y="2515251"/>
            <a:ext cx="1654" cy="468000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84575" y="2609247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2" name="TextBox 51"/>
          <p:cNvSpPr txBox="1"/>
          <p:nvPr userDrawn="1"/>
        </p:nvSpPr>
        <p:spPr>
          <a:xfrm rot="10800000" flipV="1">
            <a:off x="716602" y="3110147"/>
            <a:ext cx="791657" cy="432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53" name="Straight Connector 52"/>
          <p:cNvCxnSpPr/>
          <p:nvPr userDrawn="1"/>
        </p:nvCxnSpPr>
        <p:spPr>
          <a:xfrm flipH="1">
            <a:off x="1670341" y="3092147"/>
            <a:ext cx="1654" cy="468000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884575" y="3191026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6" name="TextBox 55"/>
          <p:cNvSpPr txBox="1"/>
          <p:nvPr userDrawn="1"/>
        </p:nvSpPr>
        <p:spPr>
          <a:xfrm rot="10800000" flipV="1">
            <a:off x="716604" y="4248944"/>
            <a:ext cx="791657" cy="4320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nl-BE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900"/>
              <a:t>NOT IN SCOPE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1661772" y="3659045"/>
            <a:ext cx="1654" cy="468000"/>
          </a:xfrm>
          <a:prstGeom prst="line">
            <a:avLst/>
          </a:prstGeom>
          <a:ln w="635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884575" y="3757924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CC9737-8897-4309-9D1C-55FE84FFC14A}"/>
              </a:ext>
            </a:extLst>
          </p:cNvPr>
          <p:cNvSpPr txBox="1"/>
          <p:nvPr userDrawn="1"/>
        </p:nvSpPr>
        <p:spPr>
          <a:xfrm rot="10800000" flipV="1">
            <a:off x="716602" y="3677045"/>
            <a:ext cx="791657" cy="432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BF21D7-A7D8-42D6-9F7B-D86507F09C6F}"/>
              </a:ext>
            </a:extLst>
          </p:cNvPr>
          <p:cNvCxnSpPr/>
          <p:nvPr userDrawn="1"/>
        </p:nvCxnSpPr>
        <p:spPr>
          <a:xfrm flipH="1">
            <a:off x="1660118" y="4230944"/>
            <a:ext cx="1654" cy="468000"/>
          </a:xfrm>
          <a:prstGeom prst="line">
            <a:avLst/>
          </a:prstGeom>
          <a:ln w="63500">
            <a:solidFill>
              <a:srgbClr val="EF463C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7952E9E-0D05-4C21-9661-D182005D2F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84575" y="4329823"/>
            <a:ext cx="2962884" cy="270241"/>
          </a:xfrm>
        </p:spPr>
        <p:txBody>
          <a:bodyPr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4679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273847"/>
            <a:ext cx="7036593" cy="994172"/>
          </a:xfrm>
        </p:spPr>
        <p:txBody>
          <a:bodyPr/>
          <a:lstStyle>
            <a:lvl1pPr>
              <a:defRPr sz="2700" b="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521401"/>
            <a:ext cx="7036593" cy="2991607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4" y="-1325"/>
            <a:ext cx="329643" cy="7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95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34807" y="1369222"/>
            <a:ext cx="6589977" cy="3277332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61090" y="1437256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523882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7190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AC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AC3"/>
              </a:buClr>
              <a:defRPr>
                <a:solidFill>
                  <a:schemeClr val="tx2"/>
                </a:solidFill>
              </a:defRPr>
            </a:lvl1pPr>
            <a:lvl2pPr>
              <a:buClr>
                <a:srgbClr val="007AC3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007AC3"/>
              </a:buClr>
              <a:defRPr>
                <a:solidFill>
                  <a:schemeClr val="tx2"/>
                </a:solidFill>
              </a:defRPr>
            </a:lvl3pPr>
            <a:lvl4pPr>
              <a:buClr>
                <a:srgbClr val="007AC3"/>
              </a:buClr>
              <a:defRPr>
                <a:solidFill>
                  <a:schemeClr val="tx2"/>
                </a:solidFill>
              </a:defRPr>
            </a:lvl4pPr>
            <a:lvl5pPr marL="1472184" indent="-274320">
              <a:spcBef>
                <a:spcPts val="576"/>
              </a:spcBef>
              <a:buClr>
                <a:srgbClr val="007AC3"/>
              </a:buCl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6518" y="477226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785" y="4772268"/>
            <a:ext cx="4896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C3C3236D-FB65-584A-8227-5A449D06E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12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34807" y="1369222"/>
            <a:ext cx="6589977" cy="3277332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523882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12956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Bol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34807" y="1743740"/>
            <a:ext cx="6589977" cy="2902814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61090" y="1437256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523882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806" y="1387986"/>
            <a:ext cx="6589977" cy="315923"/>
          </a:xfrm>
        </p:spPr>
        <p:txBody>
          <a:bodyPr/>
          <a:lstStyle>
            <a:lvl1pPr marL="0" indent="0">
              <a:buNone/>
              <a:defRPr lang="en-US" sz="14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9053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273847"/>
            <a:ext cx="7036593" cy="994172"/>
          </a:xfrm>
        </p:spPr>
        <p:txBody>
          <a:bodyPr/>
          <a:lstStyle>
            <a:lvl1pPr>
              <a:defRPr sz="2700" b="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4" y="1964"/>
            <a:ext cx="329643" cy="7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66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 Slide with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A16C8B-FE8D-1E4B-8D2D-DBC1BC80A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84" y="4835294"/>
            <a:ext cx="1045579" cy="30945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4835294"/>
            <a:ext cx="1828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6DF98D4E-C0A0-F841-A787-644A700004AE}" type="slidenum">
              <a:rPr lang="en-US" sz="1000" b="0" smtClean="0">
                <a:solidFill>
                  <a:schemeClr val="tx1"/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45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739965" y="-7116"/>
            <a:ext cx="2424379" cy="5158157"/>
          </a:xfrm>
          <a:custGeom>
            <a:avLst/>
            <a:gdLst>
              <a:gd name="connsiteX0" fmla="*/ 0 w 4398264"/>
              <a:gd name="connsiteY0" fmla="*/ 6858000 h 6858000"/>
              <a:gd name="connsiteX1" fmla="*/ 1099566 w 4398264"/>
              <a:gd name="connsiteY1" fmla="*/ 0 h 6858000"/>
              <a:gd name="connsiteX2" fmla="*/ 3298698 w 4398264"/>
              <a:gd name="connsiteY2" fmla="*/ 0 h 6858000"/>
              <a:gd name="connsiteX3" fmla="*/ 4398264 w 4398264"/>
              <a:gd name="connsiteY3" fmla="*/ 6858000 h 6858000"/>
              <a:gd name="connsiteX4" fmla="*/ 0 w 4398264"/>
              <a:gd name="connsiteY4" fmla="*/ 6858000 h 6858000"/>
              <a:gd name="connsiteX0" fmla="*/ 0 w 3328416"/>
              <a:gd name="connsiteY0" fmla="*/ 6858000 h 6858000"/>
              <a:gd name="connsiteX1" fmla="*/ 1099566 w 3328416"/>
              <a:gd name="connsiteY1" fmla="*/ 0 h 6858000"/>
              <a:gd name="connsiteX2" fmla="*/ 3298698 w 3328416"/>
              <a:gd name="connsiteY2" fmla="*/ 0 h 6858000"/>
              <a:gd name="connsiteX3" fmla="*/ 3328416 w 3328416"/>
              <a:gd name="connsiteY3" fmla="*/ 6858000 h 6858000"/>
              <a:gd name="connsiteX4" fmla="*/ 0 w 3328416"/>
              <a:gd name="connsiteY4" fmla="*/ 6858000 h 6858000"/>
              <a:gd name="connsiteX0" fmla="*/ 0 w 3318063"/>
              <a:gd name="connsiteY0" fmla="*/ 6858000 h 6858000"/>
              <a:gd name="connsiteX1" fmla="*/ 1089213 w 3318063"/>
              <a:gd name="connsiteY1" fmla="*/ 0 h 6858000"/>
              <a:gd name="connsiteX2" fmla="*/ 3288345 w 3318063"/>
              <a:gd name="connsiteY2" fmla="*/ 0 h 6858000"/>
              <a:gd name="connsiteX3" fmla="*/ 3318063 w 3318063"/>
              <a:gd name="connsiteY3" fmla="*/ 6858000 h 6858000"/>
              <a:gd name="connsiteX4" fmla="*/ 0 w 3318063"/>
              <a:gd name="connsiteY4" fmla="*/ 6858000 h 6858000"/>
              <a:gd name="connsiteX0" fmla="*/ 0 w 3318063"/>
              <a:gd name="connsiteY0" fmla="*/ 6858000 h 6858000"/>
              <a:gd name="connsiteX1" fmla="*/ 1089213 w 3318063"/>
              <a:gd name="connsiteY1" fmla="*/ 0 h 6858000"/>
              <a:gd name="connsiteX2" fmla="*/ 3288346 w 3318063"/>
              <a:gd name="connsiteY2" fmla="*/ 0 h 6858000"/>
              <a:gd name="connsiteX3" fmla="*/ 3318063 w 3318063"/>
              <a:gd name="connsiteY3" fmla="*/ 6858000 h 6858000"/>
              <a:gd name="connsiteX4" fmla="*/ 0 w 3318063"/>
              <a:gd name="connsiteY4" fmla="*/ 6858000 h 6858000"/>
              <a:gd name="connsiteX0" fmla="*/ 0 w 3318063"/>
              <a:gd name="connsiteY0" fmla="*/ 6870700 h 6870700"/>
              <a:gd name="connsiteX1" fmla="*/ 1089213 w 3318063"/>
              <a:gd name="connsiteY1" fmla="*/ 12700 h 6870700"/>
              <a:gd name="connsiteX2" fmla="*/ 3315088 w 3318063"/>
              <a:gd name="connsiteY2" fmla="*/ 0 h 6870700"/>
              <a:gd name="connsiteX3" fmla="*/ 3318063 w 3318063"/>
              <a:gd name="connsiteY3" fmla="*/ 6870700 h 6870700"/>
              <a:gd name="connsiteX4" fmla="*/ 0 w 3318063"/>
              <a:gd name="connsiteY4" fmla="*/ 6870700 h 6870700"/>
              <a:gd name="connsiteX0" fmla="*/ 0 w 4147059"/>
              <a:gd name="connsiteY0" fmla="*/ 6819900 h 6870700"/>
              <a:gd name="connsiteX1" fmla="*/ 1918209 w 4147059"/>
              <a:gd name="connsiteY1" fmla="*/ 12700 h 6870700"/>
              <a:gd name="connsiteX2" fmla="*/ 4144084 w 4147059"/>
              <a:gd name="connsiteY2" fmla="*/ 0 h 6870700"/>
              <a:gd name="connsiteX3" fmla="*/ 4147059 w 4147059"/>
              <a:gd name="connsiteY3" fmla="*/ 6870700 h 6870700"/>
              <a:gd name="connsiteX4" fmla="*/ 0 w 4147059"/>
              <a:gd name="connsiteY4" fmla="*/ 6819900 h 6870700"/>
              <a:gd name="connsiteX0" fmla="*/ 0 w 4105202"/>
              <a:gd name="connsiteY0" fmla="*/ 6819900 h 6870700"/>
              <a:gd name="connsiteX1" fmla="*/ 1876352 w 4105202"/>
              <a:gd name="connsiteY1" fmla="*/ 12700 h 6870700"/>
              <a:gd name="connsiteX2" fmla="*/ 4102227 w 4105202"/>
              <a:gd name="connsiteY2" fmla="*/ 0 h 6870700"/>
              <a:gd name="connsiteX3" fmla="*/ 4105202 w 4105202"/>
              <a:gd name="connsiteY3" fmla="*/ 6870700 h 6870700"/>
              <a:gd name="connsiteX4" fmla="*/ 0 w 4105202"/>
              <a:gd name="connsiteY4" fmla="*/ 6819900 h 6870700"/>
              <a:gd name="connsiteX0" fmla="*/ 0 w 4105202"/>
              <a:gd name="connsiteY0" fmla="*/ 6819900 h 6857447"/>
              <a:gd name="connsiteX1" fmla="*/ 1876352 w 4105202"/>
              <a:gd name="connsiteY1" fmla="*/ 12700 h 6857447"/>
              <a:gd name="connsiteX2" fmla="*/ 4102227 w 4105202"/>
              <a:gd name="connsiteY2" fmla="*/ 0 h 6857447"/>
              <a:gd name="connsiteX3" fmla="*/ 4105202 w 4105202"/>
              <a:gd name="connsiteY3" fmla="*/ 6857447 h 6857447"/>
              <a:gd name="connsiteX4" fmla="*/ 0 w 4105202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30943"/>
              <a:gd name="connsiteX1" fmla="*/ 1876352 w 4119155"/>
              <a:gd name="connsiteY1" fmla="*/ 12700 h 6830943"/>
              <a:gd name="connsiteX2" fmla="*/ 4102227 w 4119155"/>
              <a:gd name="connsiteY2" fmla="*/ 0 h 6830943"/>
              <a:gd name="connsiteX3" fmla="*/ 4119155 w 4119155"/>
              <a:gd name="connsiteY3" fmla="*/ 6830943 h 6830943"/>
              <a:gd name="connsiteX4" fmla="*/ 0 w 4119155"/>
              <a:gd name="connsiteY4" fmla="*/ 6819900 h 6830943"/>
              <a:gd name="connsiteX0" fmla="*/ 0 w 4119155"/>
              <a:gd name="connsiteY0" fmla="*/ 6820453 h 6831496"/>
              <a:gd name="connsiteX1" fmla="*/ 1806590 w 4119155"/>
              <a:gd name="connsiteY1" fmla="*/ 0 h 6831496"/>
              <a:gd name="connsiteX2" fmla="*/ 4102227 w 4119155"/>
              <a:gd name="connsiteY2" fmla="*/ 553 h 6831496"/>
              <a:gd name="connsiteX3" fmla="*/ 4119155 w 4119155"/>
              <a:gd name="connsiteY3" fmla="*/ 6831496 h 6831496"/>
              <a:gd name="connsiteX4" fmla="*/ 0 w 4119155"/>
              <a:gd name="connsiteY4" fmla="*/ 6820453 h 6831496"/>
              <a:gd name="connsiteX0" fmla="*/ 0 w 4154224"/>
              <a:gd name="connsiteY0" fmla="*/ 6829910 h 6840953"/>
              <a:gd name="connsiteX1" fmla="*/ 1806590 w 4154224"/>
              <a:gd name="connsiteY1" fmla="*/ 9457 h 6840953"/>
              <a:gd name="connsiteX2" fmla="*/ 4154205 w 4154224"/>
              <a:gd name="connsiteY2" fmla="*/ 0 h 6840953"/>
              <a:gd name="connsiteX3" fmla="*/ 4119155 w 4154224"/>
              <a:gd name="connsiteY3" fmla="*/ 6840953 h 6840953"/>
              <a:gd name="connsiteX4" fmla="*/ 0 w 4154224"/>
              <a:gd name="connsiteY4" fmla="*/ 6829910 h 6840953"/>
              <a:gd name="connsiteX0" fmla="*/ 0 w 4180213"/>
              <a:gd name="connsiteY0" fmla="*/ 6849929 h 6849929"/>
              <a:gd name="connsiteX1" fmla="*/ 1832579 w 4180213"/>
              <a:gd name="connsiteY1" fmla="*/ 9457 h 6849929"/>
              <a:gd name="connsiteX2" fmla="*/ 4180194 w 4180213"/>
              <a:gd name="connsiteY2" fmla="*/ 0 h 6849929"/>
              <a:gd name="connsiteX3" fmla="*/ 4145144 w 4180213"/>
              <a:gd name="connsiteY3" fmla="*/ 6840953 h 6849929"/>
              <a:gd name="connsiteX4" fmla="*/ 0 w 4180213"/>
              <a:gd name="connsiteY4" fmla="*/ 6849929 h 6849929"/>
              <a:gd name="connsiteX0" fmla="*/ 0 w 4180223"/>
              <a:gd name="connsiteY0" fmla="*/ 6849929 h 6850963"/>
              <a:gd name="connsiteX1" fmla="*/ 1832579 w 4180223"/>
              <a:gd name="connsiteY1" fmla="*/ 9457 h 6850963"/>
              <a:gd name="connsiteX2" fmla="*/ 4180194 w 4180223"/>
              <a:gd name="connsiteY2" fmla="*/ 0 h 6850963"/>
              <a:gd name="connsiteX3" fmla="*/ 4158140 w 4180223"/>
              <a:gd name="connsiteY3" fmla="*/ 6850963 h 6850963"/>
              <a:gd name="connsiteX4" fmla="*/ 0 w 4180223"/>
              <a:gd name="connsiteY4" fmla="*/ 6849929 h 68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0223" h="6850963">
                <a:moveTo>
                  <a:pt x="0" y="6849929"/>
                </a:moveTo>
                <a:lnTo>
                  <a:pt x="1832579" y="9457"/>
                </a:lnTo>
                <a:lnTo>
                  <a:pt x="4180194" y="0"/>
                </a:lnTo>
                <a:cubicBezTo>
                  <a:pt x="4181186" y="2290233"/>
                  <a:pt x="4157148" y="4560730"/>
                  <a:pt x="4158140" y="6850963"/>
                </a:cubicBezTo>
                <a:lnTo>
                  <a:pt x="0" y="68499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273847"/>
            <a:ext cx="6126389" cy="994172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1" y="1521401"/>
            <a:ext cx="6126389" cy="2991607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933123" y="4811971"/>
            <a:ext cx="1219200" cy="249877"/>
          </a:xfrm>
          <a:custGeom>
            <a:avLst/>
            <a:gdLst>
              <a:gd name="connsiteX0" fmla="*/ 0 w 1219200"/>
              <a:gd name="connsiteY0" fmla="*/ 0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0 w 1219200"/>
              <a:gd name="connsiteY4" fmla="*/ 0 h 352425"/>
              <a:gd name="connsiteX0" fmla="*/ 66675 w 1219200"/>
              <a:gd name="connsiteY0" fmla="*/ 3175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66675 w 1219200"/>
              <a:gd name="connsiteY4" fmla="*/ 317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52425">
                <a:moveTo>
                  <a:pt x="66675" y="3175"/>
                </a:moveTo>
                <a:lnTo>
                  <a:pt x="1219200" y="0"/>
                </a:lnTo>
                <a:lnTo>
                  <a:pt x="1219200" y="352425"/>
                </a:lnTo>
                <a:lnTo>
                  <a:pt x="0" y="352425"/>
                </a:lnTo>
                <a:lnTo>
                  <a:pt x="66675" y="3175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0" anchor="ctr">
            <a:sp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325781" indent="0">
              <a:buNone/>
              <a:defRPr sz="1050"/>
            </a:lvl2pPr>
            <a:lvl3pPr marL="555815" indent="0">
              <a:buNone/>
              <a:defRPr sz="1000"/>
            </a:lvl3pPr>
            <a:lvl4pPr marL="756655" indent="0">
              <a:buNone/>
              <a:defRPr sz="800"/>
            </a:lvl4pPr>
            <a:lvl5pPr marL="952824" indent="0">
              <a:buNone/>
              <a:defRPr sz="600"/>
            </a:lvl5pPr>
          </a:lstStyle>
          <a:p>
            <a:pPr lvl="0"/>
            <a:r>
              <a:rPr lang="en-US"/>
              <a:t>credits: </a:t>
            </a:r>
            <a:r>
              <a:rPr lang="en-US" err="1"/>
              <a:t>clientxx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40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Righ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735902" y="-18169"/>
            <a:ext cx="2424379" cy="5176330"/>
          </a:xfrm>
          <a:custGeom>
            <a:avLst/>
            <a:gdLst>
              <a:gd name="connsiteX0" fmla="*/ 0 w 4398264"/>
              <a:gd name="connsiteY0" fmla="*/ 6858000 h 6858000"/>
              <a:gd name="connsiteX1" fmla="*/ 1099566 w 4398264"/>
              <a:gd name="connsiteY1" fmla="*/ 0 h 6858000"/>
              <a:gd name="connsiteX2" fmla="*/ 3298698 w 4398264"/>
              <a:gd name="connsiteY2" fmla="*/ 0 h 6858000"/>
              <a:gd name="connsiteX3" fmla="*/ 4398264 w 4398264"/>
              <a:gd name="connsiteY3" fmla="*/ 6858000 h 6858000"/>
              <a:gd name="connsiteX4" fmla="*/ 0 w 4398264"/>
              <a:gd name="connsiteY4" fmla="*/ 6858000 h 6858000"/>
              <a:gd name="connsiteX0" fmla="*/ 0 w 3328416"/>
              <a:gd name="connsiteY0" fmla="*/ 6858000 h 6858000"/>
              <a:gd name="connsiteX1" fmla="*/ 1099566 w 3328416"/>
              <a:gd name="connsiteY1" fmla="*/ 0 h 6858000"/>
              <a:gd name="connsiteX2" fmla="*/ 3298698 w 3328416"/>
              <a:gd name="connsiteY2" fmla="*/ 0 h 6858000"/>
              <a:gd name="connsiteX3" fmla="*/ 3328416 w 3328416"/>
              <a:gd name="connsiteY3" fmla="*/ 6858000 h 6858000"/>
              <a:gd name="connsiteX4" fmla="*/ 0 w 3328416"/>
              <a:gd name="connsiteY4" fmla="*/ 6858000 h 6858000"/>
              <a:gd name="connsiteX0" fmla="*/ 0 w 3318063"/>
              <a:gd name="connsiteY0" fmla="*/ 6858000 h 6858000"/>
              <a:gd name="connsiteX1" fmla="*/ 1089213 w 3318063"/>
              <a:gd name="connsiteY1" fmla="*/ 0 h 6858000"/>
              <a:gd name="connsiteX2" fmla="*/ 3288345 w 3318063"/>
              <a:gd name="connsiteY2" fmla="*/ 0 h 6858000"/>
              <a:gd name="connsiteX3" fmla="*/ 3318063 w 3318063"/>
              <a:gd name="connsiteY3" fmla="*/ 6858000 h 6858000"/>
              <a:gd name="connsiteX4" fmla="*/ 0 w 3318063"/>
              <a:gd name="connsiteY4" fmla="*/ 6858000 h 6858000"/>
              <a:gd name="connsiteX0" fmla="*/ 0 w 3318063"/>
              <a:gd name="connsiteY0" fmla="*/ 6858000 h 6858000"/>
              <a:gd name="connsiteX1" fmla="*/ 1089213 w 3318063"/>
              <a:gd name="connsiteY1" fmla="*/ 0 h 6858000"/>
              <a:gd name="connsiteX2" fmla="*/ 3288346 w 3318063"/>
              <a:gd name="connsiteY2" fmla="*/ 0 h 6858000"/>
              <a:gd name="connsiteX3" fmla="*/ 3318063 w 3318063"/>
              <a:gd name="connsiteY3" fmla="*/ 6858000 h 6858000"/>
              <a:gd name="connsiteX4" fmla="*/ 0 w 3318063"/>
              <a:gd name="connsiteY4" fmla="*/ 6858000 h 6858000"/>
              <a:gd name="connsiteX0" fmla="*/ 0 w 3318063"/>
              <a:gd name="connsiteY0" fmla="*/ 6870700 h 6870700"/>
              <a:gd name="connsiteX1" fmla="*/ 1089213 w 3318063"/>
              <a:gd name="connsiteY1" fmla="*/ 12700 h 6870700"/>
              <a:gd name="connsiteX2" fmla="*/ 3315088 w 3318063"/>
              <a:gd name="connsiteY2" fmla="*/ 0 h 6870700"/>
              <a:gd name="connsiteX3" fmla="*/ 3318063 w 3318063"/>
              <a:gd name="connsiteY3" fmla="*/ 6870700 h 6870700"/>
              <a:gd name="connsiteX4" fmla="*/ 0 w 3318063"/>
              <a:gd name="connsiteY4" fmla="*/ 6870700 h 6870700"/>
              <a:gd name="connsiteX0" fmla="*/ 0 w 4147059"/>
              <a:gd name="connsiteY0" fmla="*/ 6819900 h 6870700"/>
              <a:gd name="connsiteX1" fmla="*/ 1918209 w 4147059"/>
              <a:gd name="connsiteY1" fmla="*/ 12700 h 6870700"/>
              <a:gd name="connsiteX2" fmla="*/ 4144084 w 4147059"/>
              <a:gd name="connsiteY2" fmla="*/ 0 h 6870700"/>
              <a:gd name="connsiteX3" fmla="*/ 4147059 w 4147059"/>
              <a:gd name="connsiteY3" fmla="*/ 6870700 h 6870700"/>
              <a:gd name="connsiteX4" fmla="*/ 0 w 4147059"/>
              <a:gd name="connsiteY4" fmla="*/ 6819900 h 6870700"/>
              <a:gd name="connsiteX0" fmla="*/ 0 w 4105202"/>
              <a:gd name="connsiteY0" fmla="*/ 6819900 h 6870700"/>
              <a:gd name="connsiteX1" fmla="*/ 1876352 w 4105202"/>
              <a:gd name="connsiteY1" fmla="*/ 12700 h 6870700"/>
              <a:gd name="connsiteX2" fmla="*/ 4102227 w 4105202"/>
              <a:gd name="connsiteY2" fmla="*/ 0 h 6870700"/>
              <a:gd name="connsiteX3" fmla="*/ 4105202 w 4105202"/>
              <a:gd name="connsiteY3" fmla="*/ 6870700 h 6870700"/>
              <a:gd name="connsiteX4" fmla="*/ 0 w 4105202"/>
              <a:gd name="connsiteY4" fmla="*/ 6819900 h 6870700"/>
              <a:gd name="connsiteX0" fmla="*/ 0 w 4105202"/>
              <a:gd name="connsiteY0" fmla="*/ 6819900 h 6857447"/>
              <a:gd name="connsiteX1" fmla="*/ 1876352 w 4105202"/>
              <a:gd name="connsiteY1" fmla="*/ 12700 h 6857447"/>
              <a:gd name="connsiteX2" fmla="*/ 4102227 w 4105202"/>
              <a:gd name="connsiteY2" fmla="*/ 0 h 6857447"/>
              <a:gd name="connsiteX3" fmla="*/ 4105202 w 4105202"/>
              <a:gd name="connsiteY3" fmla="*/ 6857447 h 6857447"/>
              <a:gd name="connsiteX4" fmla="*/ 0 w 4105202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30943"/>
              <a:gd name="connsiteX1" fmla="*/ 1876352 w 4119155"/>
              <a:gd name="connsiteY1" fmla="*/ 12700 h 6830943"/>
              <a:gd name="connsiteX2" fmla="*/ 4102227 w 4119155"/>
              <a:gd name="connsiteY2" fmla="*/ 0 h 6830943"/>
              <a:gd name="connsiteX3" fmla="*/ 4119155 w 4119155"/>
              <a:gd name="connsiteY3" fmla="*/ 6830943 h 6830943"/>
              <a:gd name="connsiteX4" fmla="*/ 0 w 4119155"/>
              <a:gd name="connsiteY4" fmla="*/ 6819900 h 6830943"/>
              <a:gd name="connsiteX0" fmla="*/ 0 w 4119155"/>
              <a:gd name="connsiteY0" fmla="*/ 6820453 h 6831496"/>
              <a:gd name="connsiteX1" fmla="*/ 1806590 w 4119155"/>
              <a:gd name="connsiteY1" fmla="*/ 0 h 6831496"/>
              <a:gd name="connsiteX2" fmla="*/ 4102227 w 4119155"/>
              <a:gd name="connsiteY2" fmla="*/ 553 h 6831496"/>
              <a:gd name="connsiteX3" fmla="*/ 4119155 w 4119155"/>
              <a:gd name="connsiteY3" fmla="*/ 6831496 h 6831496"/>
              <a:gd name="connsiteX4" fmla="*/ 0 w 4119155"/>
              <a:gd name="connsiteY4" fmla="*/ 6820453 h 6831496"/>
              <a:gd name="connsiteX0" fmla="*/ 0 w 4154224"/>
              <a:gd name="connsiteY0" fmla="*/ 6829910 h 6840953"/>
              <a:gd name="connsiteX1" fmla="*/ 1806590 w 4154224"/>
              <a:gd name="connsiteY1" fmla="*/ 9457 h 6840953"/>
              <a:gd name="connsiteX2" fmla="*/ 4154205 w 4154224"/>
              <a:gd name="connsiteY2" fmla="*/ 0 h 6840953"/>
              <a:gd name="connsiteX3" fmla="*/ 4119155 w 4154224"/>
              <a:gd name="connsiteY3" fmla="*/ 6840953 h 6840953"/>
              <a:gd name="connsiteX4" fmla="*/ 0 w 4154224"/>
              <a:gd name="connsiteY4" fmla="*/ 6829910 h 6840953"/>
              <a:gd name="connsiteX0" fmla="*/ 0 w 4180213"/>
              <a:gd name="connsiteY0" fmla="*/ 6849929 h 6849929"/>
              <a:gd name="connsiteX1" fmla="*/ 1832579 w 4180213"/>
              <a:gd name="connsiteY1" fmla="*/ 9457 h 6849929"/>
              <a:gd name="connsiteX2" fmla="*/ 4180194 w 4180213"/>
              <a:gd name="connsiteY2" fmla="*/ 0 h 6849929"/>
              <a:gd name="connsiteX3" fmla="*/ 4145144 w 4180213"/>
              <a:gd name="connsiteY3" fmla="*/ 6840953 h 6849929"/>
              <a:gd name="connsiteX4" fmla="*/ 0 w 4180213"/>
              <a:gd name="connsiteY4" fmla="*/ 6849929 h 6849929"/>
              <a:gd name="connsiteX0" fmla="*/ 0 w 4180223"/>
              <a:gd name="connsiteY0" fmla="*/ 6849929 h 6850963"/>
              <a:gd name="connsiteX1" fmla="*/ 1832579 w 4180223"/>
              <a:gd name="connsiteY1" fmla="*/ 9457 h 6850963"/>
              <a:gd name="connsiteX2" fmla="*/ 4180194 w 4180223"/>
              <a:gd name="connsiteY2" fmla="*/ 0 h 6850963"/>
              <a:gd name="connsiteX3" fmla="*/ 4158140 w 4180223"/>
              <a:gd name="connsiteY3" fmla="*/ 6850963 h 6850963"/>
              <a:gd name="connsiteX4" fmla="*/ 0 w 4180223"/>
              <a:gd name="connsiteY4" fmla="*/ 6849929 h 68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0223" h="6850963">
                <a:moveTo>
                  <a:pt x="0" y="6849929"/>
                </a:moveTo>
                <a:lnTo>
                  <a:pt x="1832579" y="9457"/>
                </a:lnTo>
                <a:lnTo>
                  <a:pt x="4180194" y="0"/>
                </a:lnTo>
                <a:cubicBezTo>
                  <a:pt x="4181186" y="2290233"/>
                  <a:pt x="4157148" y="4560730"/>
                  <a:pt x="4158140" y="6850963"/>
                </a:cubicBezTo>
                <a:lnTo>
                  <a:pt x="0" y="68499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523882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854" y="377006"/>
            <a:ext cx="967091" cy="36713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42974" y="1729047"/>
            <a:ext cx="5572125" cy="2128984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9795" y="1476067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91028" y="4092340"/>
            <a:ext cx="2843213" cy="642938"/>
          </a:xfr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 marL="79439" indent="0" algn="l">
              <a:lnSpc>
                <a:spcPct val="100000"/>
              </a:lnSpc>
              <a:spcBef>
                <a:spcPts val="441"/>
              </a:spcBef>
              <a:spcAft>
                <a:spcPts val="441"/>
              </a:spcAft>
              <a:buNone/>
              <a:defRPr sz="1200" b="0" cap="all" spc="0" baseline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lvl="0"/>
            <a:r>
              <a:rPr lang="nl-BE"/>
              <a:t>CLICK HERE TO ADD MASTER STYLE TEXT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44643" y="4092340"/>
            <a:ext cx="2843213" cy="642938"/>
          </a:xfr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 marL="79439" indent="0" algn="l">
              <a:lnSpc>
                <a:spcPct val="100000"/>
              </a:lnSpc>
              <a:spcBef>
                <a:spcPts val="0"/>
              </a:spcBef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HERE TO ADD MASTER STYLE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933123" y="4811971"/>
            <a:ext cx="1219200" cy="249877"/>
          </a:xfrm>
          <a:custGeom>
            <a:avLst/>
            <a:gdLst>
              <a:gd name="connsiteX0" fmla="*/ 0 w 1219200"/>
              <a:gd name="connsiteY0" fmla="*/ 0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0 w 1219200"/>
              <a:gd name="connsiteY4" fmla="*/ 0 h 352425"/>
              <a:gd name="connsiteX0" fmla="*/ 66675 w 1219200"/>
              <a:gd name="connsiteY0" fmla="*/ 3175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66675 w 1219200"/>
              <a:gd name="connsiteY4" fmla="*/ 317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52425">
                <a:moveTo>
                  <a:pt x="66675" y="3175"/>
                </a:moveTo>
                <a:lnTo>
                  <a:pt x="1219200" y="0"/>
                </a:lnTo>
                <a:lnTo>
                  <a:pt x="1219200" y="352425"/>
                </a:lnTo>
                <a:lnTo>
                  <a:pt x="0" y="352425"/>
                </a:lnTo>
                <a:lnTo>
                  <a:pt x="66675" y="3175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0" anchor="ctr">
            <a:sp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325781" indent="0">
              <a:buNone/>
              <a:defRPr sz="1050"/>
            </a:lvl2pPr>
            <a:lvl3pPr marL="555815" indent="0">
              <a:buNone/>
              <a:defRPr sz="1000"/>
            </a:lvl3pPr>
            <a:lvl4pPr marL="756655" indent="0">
              <a:buNone/>
              <a:defRPr sz="800"/>
            </a:lvl4pPr>
            <a:lvl5pPr marL="952824" indent="0">
              <a:buNone/>
              <a:defRPr sz="600"/>
            </a:lvl5pPr>
          </a:lstStyle>
          <a:p>
            <a:pPr lvl="0"/>
            <a:r>
              <a:rPr lang="en-US"/>
              <a:t>credits: </a:t>
            </a:r>
            <a:r>
              <a:rPr lang="en-US" err="1"/>
              <a:t>clientxx</a:t>
            </a:r>
            <a:endParaRPr lang="en-US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42973" y="1413124"/>
            <a:ext cx="5572125" cy="315923"/>
          </a:xfrm>
        </p:spPr>
        <p:txBody>
          <a:bodyPr/>
          <a:lstStyle>
            <a:lvl1pPr marL="0" indent="0">
              <a:buNone/>
              <a:defRPr lang="en-US" sz="14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12762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Righ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735902" y="-18169"/>
            <a:ext cx="2424379" cy="5176330"/>
          </a:xfrm>
          <a:custGeom>
            <a:avLst/>
            <a:gdLst>
              <a:gd name="connsiteX0" fmla="*/ 0 w 4398264"/>
              <a:gd name="connsiteY0" fmla="*/ 6858000 h 6858000"/>
              <a:gd name="connsiteX1" fmla="*/ 1099566 w 4398264"/>
              <a:gd name="connsiteY1" fmla="*/ 0 h 6858000"/>
              <a:gd name="connsiteX2" fmla="*/ 3298698 w 4398264"/>
              <a:gd name="connsiteY2" fmla="*/ 0 h 6858000"/>
              <a:gd name="connsiteX3" fmla="*/ 4398264 w 4398264"/>
              <a:gd name="connsiteY3" fmla="*/ 6858000 h 6858000"/>
              <a:gd name="connsiteX4" fmla="*/ 0 w 4398264"/>
              <a:gd name="connsiteY4" fmla="*/ 6858000 h 6858000"/>
              <a:gd name="connsiteX0" fmla="*/ 0 w 3328416"/>
              <a:gd name="connsiteY0" fmla="*/ 6858000 h 6858000"/>
              <a:gd name="connsiteX1" fmla="*/ 1099566 w 3328416"/>
              <a:gd name="connsiteY1" fmla="*/ 0 h 6858000"/>
              <a:gd name="connsiteX2" fmla="*/ 3298698 w 3328416"/>
              <a:gd name="connsiteY2" fmla="*/ 0 h 6858000"/>
              <a:gd name="connsiteX3" fmla="*/ 3328416 w 3328416"/>
              <a:gd name="connsiteY3" fmla="*/ 6858000 h 6858000"/>
              <a:gd name="connsiteX4" fmla="*/ 0 w 3328416"/>
              <a:gd name="connsiteY4" fmla="*/ 6858000 h 6858000"/>
              <a:gd name="connsiteX0" fmla="*/ 0 w 3318063"/>
              <a:gd name="connsiteY0" fmla="*/ 6858000 h 6858000"/>
              <a:gd name="connsiteX1" fmla="*/ 1089213 w 3318063"/>
              <a:gd name="connsiteY1" fmla="*/ 0 h 6858000"/>
              <a:gd name="connsiteX2" fmla="*/ 3288345 w 3318063"/>
              <a:gd name="connsiteY2" fmla="*/ 0 h 6858000"/>
              <a:gd name="connsiteX3" fmla="*/ 3318063 w 3318063"/>
              <a:gd name="connsiteY3" fmla="*/ 6858000 h 6858000"/>
              <a:gd name="connsiteX4" fmla="*/ 0 w 3318063"/>
              <a:gd name="connsiteY4" fmla="*/ 6858000 h 6858000"/>
              <a:gd name="connsiteX0" fmla="*/ 0 w 3318063"/>
              <a:gd name="connsiteY0" fmla="*/ 6858000 h 6858000"/>
              <a:gd name="connsiteX1" fmla="*/ 1089213 w 3318063"/>
              <a:gd name="connsiteY1" fmla="*/ 0 h 6858000"/>
              <a:gd name="connsiteX2" fmla="*/ 3288346 w 3318063"/>
              <a:gd name="connsiteY2" fmla="*/ 0 h 6858000"/>
              <a:gd name="connsiteX3" fmla="*/ 3318063 w 3318063"/>
              <a:gd name="connsiteY3" fmla="*/ 6858000 h 6858000"/>
              <a:gd name="connsiteX4" fmla="*/ 0 w 3318063"/>
              <a:gd name="connsiteY4" fmla="*/ 6858000 h 6858000"/>
              <a:gd name="connsiteX0" fmla="*/ 0 w 3318063"/>
              <a:gd name="connsiteY0" fmla="*/ 6870700 h 6870700"/>
              <a:gd name="connsiteX1" fmla="*/ 1089213 w 3318063"/>
              <a:gd name="connsiteY1" fmla="*/ 12700 h 6870700"/>
              <a:gd name="connsiteX2" fmla="*/ 3315088 w 3318063"/>
              <a:gd name="connsiteY2" fmla="*/ 0 h 6870700"/>
              <a:gd name="connsiteX3" fmla="*/ 3318063 w 3318063"/>
              <a:gd name="connsiteY3" fmla="*/ 6870700 h 6870700"/>
              <a:gd name="connsiteX4" fmla="*/ 0 w 3318063"/>
              <a:gd name="connsiteY4" fmla="*/ 6870700 h 6870700"/>
              <a:gd name="connsiteX0" fmla="*/ 0 w 4147059"/>
              <a:gd name="connsiteY0" fmla="*/ 6819900 h 6870700"/>
              <a:gd name="connsiteX1" fmla="*/ 1918209 w 4147059"/>
              <a:gd name="connsiteY1" fmla="*/ 12700 h 6870700"/>
              <a:gd name="connsiteX2" fmla="*/ 4144084 w 4147059"/>
              <a:gd name="connsiteY2" fmla="*/ 0 h 6870700"/>
              <a:gd name="connsiteX3" fmla="*/ 4147059 w 4147059"/>
              <a:gd name="connsiteY3" fmla="*/ 6870700 h 6870700"/>
              <a:gd name="connsiteX4" fmla="*/ 0 w 4147059"/>
              <a:gd name="connsiteY4" fmla="*/ 6819900 h 6870700"/>
              <a:gd name="connsiteX0" fmla="*/ 0 w 4105202"/>
              <a:gd name="connsiteY0" fmla="*/ 6819900 h 6870700"/>
              <a:gd name="connsiteX1" fmla="*/ 1876352 w 4105202"/>
              <a:gd name="connsiteY1" fmla="*/ 12700 h 6870700"/>
              <a:gd name="connsiteX2" fmla="*/ 4102227 w 4105202"/>
              <a:gd name="connsiteY2" fmla="*/ 0 h 6870700"/>
              <a:gd name="connsiteX3" fmla="*/ 4105202 w 4105202"/>
              <a:gd name="connsiteY3" fmla="*/ 6870700 h 6870700"/>
              <a:gd name="connsiteX4" fmla="*/ 0 w 4105202"/>
              <a:gd name="connsiteY4" fmla="*/ 6819900 h 6870700"/>
              <a:gd name="connsiteX0" fmla="*/ 0 w 4105202"/>
              <a:gd name="connsiteY0" fmla="*/ 6819900 h 6857447"/>
              <a:gd name="connsiteX1" fmla="*/ 1876352 w 4105202"/>
              <a:gd name="connsiteY1" fmla="*/ 12700 h 6857447"/>
              <a:gd name="connsiteX2" fmla="*/ 4102227 w 4105202"/>
              <a:gd name="connsiteY2" fmla="*/ 0 h 6857447"/>
              <a:gd name="connsiteX3" fmla="*/ 4105202 w 4105202"/>
              <a:gd name="connsiteY3" fmla="*/ 6857447 h 6857447"/>
              <a:gd name="connsiteX4" fmla="*/ 0 w 4105202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30943"/>
              <a:gd name="connsiteX1" fmla="*/ 1876352 w 4119155"/>
              <a:gd name="connsiteY1" fmla="*/ 12700 h 6830943"/>
              <a:gd name="connsiteX2" fmla="*/ 4102227 w 4119155"/>
              <a:gd name="connsiteY2" fmla="*/ 0 h 6830943"/>
              <a:gd name="connsiteX3" fmla="*/ 4119155 w 4119155"/>
              <a:gd name="connsiteY3" fmla="*/ 6830943 h 6830943"/>
              <a:gd name="connsiteX4" fmla="*/ 0 w 4119155"/>
              <a:gd name="connsiteY4" fmla="*/ 6819900 h 6830943"/>
              <a:gd name="connsiteX0" fmla="*/ 0 w 4119155"/>
              <a:gd name="connsiteY0" fmla="*/ 6820453 h 6831496"/>
              <a:gd name="connsiteX1" fmla="*/ 1806590 w 4119155"/>
              <a:gd name="connsiteY1" fmla="*/ 0 h 6831496"/>
              <a:gd name="connsiteX2" fmla="*/ 4102227 w 4119155"/>
              <a:gd name="connsiteY2" fmla="*/ 553 h 6831496"/>
              <a:gd name="connsiteX3" fmla="*/ 4119155 w 4119155"/>
              <a:gd name="connsiteY3" fmla="*/ 6831496 h 6831496"/>
              <a:gd name="connsiteX4" fmla="*/ 0 w 4119155"/>
              <a:gd name="connsiteY4" fmla="*/ 6820453 h 6831496"/>
              <a:gd name="connsiteX0" fmla="*/ 0 w 4154224"/>
              <a:gd name="connsiteY0" fmla="*/ 6829910 h 6840953"/>
              <a:gd name="connsiteX1" fmla="*/ 1806590 w 4154224"/>
              <a:gd name="connsiteY1" fmla="*/ 9457 h 6840953"/>
              <a:gd name="connsiteX2" fmla="*/ 4154205 w 4154224"/>
              <a:gd name="connsiteY2" fmla="*/ 0 h 6840953"/>
              <a:gd name="connsiteX3" fmla="*/ 4119155 w 4154224"/>
              <a:gd name="connsiteY3" fmla="*/ 6840953 h 6840953"/>
              <a:gd name="connsiteX4" fmla="*/ 0 w 4154224"/>
              <a:gd name="connsiteY4" fmla="*/ 6829910 h 6840953"/>
              <a:gd name="connsiteX0" fmla="*/ 0 w 4180213"/>
              <a:gd name="connsiteY0" fmla="*/ 6849929 h 6849929"/>
              <a:gd name="connsiteX1" fmla="*/ 1832579 w 4180213"/>
              <a:gd name="connsiteY1" fmla="*/ 9457 h 6849929"/>
              <a:gd name="connsiteX2" fmla="*/ 4180194 w 4180213"/>
              <a:gd name="connsiteY2" fmla="*/ 0 h 6849929"/>
              <a:gd name="connsiteX3" fmla="*/ 4145144 w 4180213"/>
              <a:gd name="connsiteY3" fmla="*/ 6840953 h 6849929"/>
              <a:gd name="connsiteX4" fmla="*/ 0 w 4180213"/>
              <a:gd name="connsiteY4" fmla="*/ 6849929 h 6849929"/>
              <a:gd name="connsiteX0" fmla="*/ 0 w 4180223"/>
              <a:gd name="connsiteY0" fmla="*/ 6849929 h 6850963"/>
              <a:gd name="connsiteX1" fmla="*/ 1832579 w 4180223"/>
              <a:gd name="connsiteY1" fmla="*/ 9457 h 6850963"/>
              <a:gd name="connsiteX2" fmla="*/ 4180194 w 4180223"/>
              <a:gd name="connsiteY2" fmla="*/ 0 h 6850963"/>
              <a:gd name="connsiteX3" fmla="*/ 4158140 w 4180223"/>
              <a:gd name="connsiteY3" fmla="*/ 6850963 h 6850963"/>
              <a:gd name="connsiteX4" fmla="*/ 0 w 4180223"/>
              <a:gd name="connsiteY4" fmla="*/ 6849929 h 68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0223" h="6850963">
                <a:moveTo>
                  <a:pt x="0" y="6849929"/>
                </a:moveTo>
                <a:lnTo>
                  <a:pt x="1832579" y="9457"/>
                </a:lnTo>
                <a:lnTo>
                  <a:pt x="4180194" y="0"/>
                </a:lnTo>
                <a:cubicBezTo>
                  <a:pt x="4181186" y="2290233"/>
                  <a:pt x="4157148" y="4560730"/>
                  <a:pt x="4158140" y="6850963"/>
                </a:cubicBezTo>
                <a:lnTo>
                  <a:pt x="0" y="68499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4219797" cy="704340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854" y="377006"/>
            <a:ext cx="967091" cy="36713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812327" y="1622678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90714" y="4092340"/>
            <a:ext cx="2843213" cy="642938"/>
          </a:xfr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 marL="79439" indent="0" algn="l">
              <a:lnSpc>
                <a:spcPct val="100000"/>
              </a:lnSpc>
              <a:spcBef>
                <a:spcPts val="0"/>
              </a:spcBef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HERE TO ADD MASTER STYLE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882553" y="1622678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68375" y="1566395"/>
            <a:ext cx="2492829" cy="2841817"/>
          </a:xfrm>
        </p:spPr>
        <p:txBody>
          <a:bodyPr t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038600" y="1576402"/>
            <a:ext cx="2492829" cy="2453442"/>
          </a:xfrm>
        </p:spPr>
        <p:txBody>
          <a:bodyPr t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933123" y="4811971"/>
            <a:ext cx="1219200" cy="249877"/>
          </a:xfrm>
          <a:custGeom>
            <a:avLst/>
            <a:gdLst>
              <a:gd name="connsiteX0" fmla="*/ 0 w 1219200"/>
              <a:gd name="connsiteY0" fmla="*/ 0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0 w 1219200"/>
              <a:gd name="connsiteY4" fmla="*/ 0 h 352425"/>
              <a:gd name="connsiteX0" fmla="*/ 66675 w 1219200"/>
              <a:gd name="connsiteY0" fmla="*/ 3175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66675 w 1219200"/>
              <a:gd name="connsiteY4" fmla="*/ 317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52425">
                <a:moveTo>
                  <a:pt x="66675" y="3175"/>
                </a:moveTo>
                <a:lnTo>
                  <a:pt x="1219200" y="0"/>
                </a:lnTo>
                <a:lnTo>
                  <a:pt x="1219200" y="352425"/>
                </a:lnTo>
                <a:lnTo>
                  <a:pt x="0" y="352425"/>
                </a:lnTo>
                <a:lnTo>
                  <a:pt x="66675" y="3175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0" anchor="ctr">
            <a:sp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325781" indent="0">
              <a:buNone/>
              <a:defRPr sz="1050"/>
            </a:lvl2pPr>
            <a:lvl3pPr marL="555815" indent="0">
              <a:buNone/>
              <a:defRPr sz="1000"/>
            </a:lvl3pPr>
            <a:lvl4pPr marL="756655" indent="0">
              <a:buNone/>
              <a:defRPr sz="800"/>
            </a:lvl4pPr>
            <a:lvl5pPr marL="952824" indent="0">
              <a:buNone/>
              <a:defRPr sz="600"/>
            </a:lvl5pPr>
          </a:lstStyle>
          <a:p>
            <a:pPr lvl="0"/>
            <a:r>
              <a:rPr lang="en-US"/>
              <a:t>credits: </a:t>
            </a:r>
            <a:r>
              <a:rPr lang="en-US" err="1"/>
              <a:t>clientxx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78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Slide - Lef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4120" y="-7933"/>
            <a:ext cx="2758365" cy="5164750"/>
          </a:xfrm>
          <a:custGeom>
            <a:avLst/>
            <a:gdLst>
              <a:gd name="connsiteX0" fmla="*/ 0 w 3941763"/>
              <a:gd name="connsiteY0" fmla="*/ 6858000 h 6858000"/>
              <a:gd name="connsiteX1" fmla="*/ 985441 w 3941763"/>
              <a:gd name="connsiteY1" fmla="*/ 0 h 6858000"/>
              <a:gd name="connsiteX2" fmla="*/ 2956322 w 3941763"/>
              <a:gd name="connsiteY2" fmla="*/ 0 h 6858000"/>
              <a:gd name="connsiteX3" fmla="*/ 3941763 w 3941763"/>
              <a:gd name="connsiteY3" fmla="*/ 6858000 h 6858000"/>
              <a:gd name="connsiteX4" fmla="*/ 0 w 3941763"/>
              <a:gd name="connsiteY4" fmla="*/ 6858000 h 6858000"/>
              <a:gd name="connsiteX0" fmla="*/ 0 w 3986131"/>
              <a:gd name="connsiteY0" fmla="*/ 6858000 h 6858000"/>
              <a:gd name="connsiteX1" fmla="*/ 985441 w 3986131"/>
              <a:gd name="connsiteY1" fmla="*/ 0 h 6858000"/>
              <a:gd name="connsiteX2" fmla="*/ 3986131 w 3986131"/>
              <a:gd name="connsiteY2" fmla="*/ 0 h 6858000"/>
              <a:gd name="connsiteX3" fmla="*/ 3941763 w 3986131"/>
              <a:gd name="connsiteY3" fmla="*/ 6858000 h 6858000"/>
              <a:gd name="connsiteX4" fmla="*/ 0 w 3986131"/>
              <a:gd name="connsiteY4" fmla="*/ 6858000 h 6858000"/>
              <a:gd name="connsiteX0" fmla="*/ 0 w 3986131"/>
              <a:gd name="connsiteY0" fmla="*/ 6858000 h 6858000"/>
              <a:gd name="connsiteX1" fmla="*/ 985441 w 3986131"/>
              <a:gd name="connsiteY1" fmla="*/ 0 h 6858000"/>
              <a:gd name="connsiteX2" fmla="*/ 3986131 w 3986131"/>
              <a:gd name="connsiteY2" fmla="*/ 0 h 6858000"/>
              <a:gd name="connsiteX3" fmla="*/ 2681134 w 3986131"/>
              <a:gd name="connsiteY3" fmla="*/ 6858000 h 6858000"/>
              <a:gd name="connsiteX4" fmla="*/ 0 w 3986131"/>
              <a:gd name="connsiteY4" fmla="*/ 6858000 h 6858000"/>
              <a:gd name="connsiteX0" fmla="*/ 0 w 3986131"/>
              <a:gd name="connsiteY0" fmla="*/ 6858000 h 6858000"/>
              <a:gd name="connsiteX1" fmla="*/ 26653 w 3986131"/>
              <a:gd name="connsiteY1" fmla="*/ 17755 h 6858000"/>
              <a:gd name="connsiteX2" fmla="*/ 3986131 w 3986131"/>
              <a:gd name="connsiteY2" fmla="*/ 0 h 6858000"/>
              <a:gd name="connsiteX3" fmla="*/ 2681134 w 3986131"/>
              <a:gd name="connsiteY3" fmla="*/ 6858000 h 6858000"/>
              <a:gd name="connsiteX4" fmla="*/ 0 w 3986131"/>
              <a:gd name="connsiteY4" fmla="*/ 6858000 h 6858000"/>
              <a:gd name="connsiteX0" fmla="*/ 35491 w 3959478"/>
              <a:gd name="connsiteY0" fmla="*/ 6858000 h 6858000"/>
              <a:gd name="connsiteX1" fmla="*/ 0 w 3959478"/>
              <a:gd name="connsiteY1" fmla="*/ 17755 h 6858000"/>
              <a:gd name="connsiteX2" fmla="*/ 3959478 w 3959478"/>
              <a:gd name="connsiteY2" fmla="*/ 0 h 6858000"/>
              <a:gd name="connsiteX3" fmla="*/ 2654481 w 3959478"/>
              <a:gd name="connsiteY3" fmla="*/ 6858000 h 6858000"/>
              <a:gd name="connsiteX4" fmla="*/ 35491 w 3959478"/>
              <a:gd name="connsiteY4" fmla="*/ 6858000 h 6858000"/>
              <a:gd name="connsiteX0" fmla="*/ 53246 w 3977233"/>
              <a:gd name="connsiteY0" fmla="*/ 6858000 h 6858000"/>
              <a:gd name="connsiteX1" fmla="*/ 0 w 3977233"/>
              <a:gd name="connsiteY1" fmla="*/ 17755 h 6858000"/>
              <a:gd name="connsiteX2" fmla="*/ 3977233 w 3977233"/>
              <a:gd name="connsiteY2" fmla="*/ 0 h 6858000"/>
              <a:gd name="connsiteX3" fmla="*/ 2672236 w 3977233"/>
              <a:gd name="connsiteY3" fmla="*/ 6858000 h 6858000"/>
              <a:gd name="connsiteX4" fmla="*/ 53246 w 3977233"/>
              <a:gd name="connsiteY4" fmla="*/ 6858000 h 6858000"/>
              <a:gd name="connsiteX0" fmla="*/ 53246 w 3977233"/>
              <a:gd name="connsiteY0" fmla="*/ 6858000 h 6858000"/>
              <a:gd name="connsiteX1" fmla="*/ 0 w 3977233"/>
              <a:gd name="connsiteY1" fmla="*/ 17755 h 6858000"/>
              <a:gd name="connsiteX2" fmla="*/ 3977233 w 3977233"/>
              <a:gd name="connsiteY2" fmla="*/ 0 h 6858000"/>
              <a:gd name="connsiteX3" fmla="*/ 2672236 w 3977233"/>
              <a:gd name="connsiteY3" fmla="*/ 6858000 h 6858000"/>
              <a:gd name="connsiteX4" fmla="*/ 53246 w 3977233"/>
              <a:gd name="connsiteY4" fmla="*/ 6858000 h 6858000"/>
              <a:gd name="connsiteX0" fmla="*/ 8857 w 3977233"/>
              <a:gd name="connsiteY0" fmla="*/ 6875755 h 6875755"/>
              <a:gd name="connsiteX1" fmla="*/ 0 w 3977233"/>
              <a:gd name="connsiteY1" fmla="*/ 17755 h 6875755"/>
              <a:gd name="connsiteX2" fmla="*/ 3977233 w 3977233"/>
              <a:gd name="connsiteY2" fmla="*/ 0 h 6875755"/>
              <a:gd name="connsiteX3" fmla="*/ 2672236 w 3977233"/>
              <a:gd name="connsiteY3" fmla="*/ 6858000 h 6875755"/>
              <a:gd name="connsiteX4" fmla="*/ 8857 w 3977233"/>
              <a:gd name="connsiteY4" fmla="*/ 6875755 h 6875755"/>
              <a:gd name="connsiteX0" fmla="*/ 8857 w 3977233"/>
              <a:gd name="connsiteY0" fmla="*/ 6875755 h 6875755"/>
              <a:gd name="connsiteX1" fmla="*/ 0 w 3977233"/>
              <a:gd name="connsiteY1" fmla="*/ 8877 h 6875755"/>
              <a:gd name="connsiteX2" fmla="*/ 3977233 w 3977233"/>
              <a:gd name="connsiteY2" fmla="*/ 0 h 6875755"/>
              <a:gd name="connsiteX3" fmla="*/ 2672236 w 3977233"/>
              <a:gd name="connsiteY3" fmla="*/ 6858000 h 6875755"/>
              <a:gd name="connsiteX4" fmla="*/ 8857 w 3977233"/>
              <a:gd name="connsiteY4" fmla="*/ 6875755 h 6875755"/>
              <a:gd name="connsiteX0" fmla="*/ 8857 w 3977233"/>
              <a:gd name="connsiteY0" fmla="*/ 6875755 h 6875755"/>
              <a:gd name="connsiteX1" fmla="*/ 0 w 3977233"/>
              <a:gd name="connsiteY1" fmla="*/ 8877 h 6875755"/>
              <a:gd name="connsiteX2" fmla="*/ 3977233 w 3977233"/>
              <a:gd name="connsiteY2" fmla="*/ 0 h 6875755"/>
              <a:gd name="connsiteX3" fmla="*/ 2192842 w 3977233"/>
              <a:gd name="connsiteY3" fmla="*/ 6866878 h 6875755"/>
              <a:gd name="connsiteX4" fmla="*/ 8857 w 3977233"/>
              <a:gd name="connsiteY4" fmla="*/ 6875755 h 6875755"/>
              <a:gd name="connsiteX0" fmla="*/ 680 w 3969056"/>
              <a:gd name="connsiteY0" fmla="*/ 6886334 h 6886334"/>
              <a:gd name="connsiteX1" fmla="*/ 2570 w 3969056"/>
              <a:gd name="connsiteY1" fmla="*/ 0 h 6886334"/>
              <a:gd name="connsiteX2" fmla="*/ 3969056 w 3969056"/>
              <a:gd name="connsiteY2" fmla="*/ 10579 h 6886334"/>
              <a:gd name="connsiteX3" fmla="*/ 2184665 w 3969056"/>
              <a:gd name="connsiteY3" fmla="*/ 6877457 h 6886334"/>
              <a:gd name="connsiteX4" fmla="*/ 680 w 3969056"/>
              <a:gd name="connsiteY4" fmla="*/ 6886334 h 6886334"/>
              <a:gd name="connsiteX0" fmla="*/ 680 w 3969056"/>
              <a:gd name="connsiteY0" fmla="*/ 6886334 h 6886334"/>
              <a:gd name="connsiteX1" fmla="*/ 2570 w 3969056"/>
              <a:gd name="connsiteY1" fmla="*/ 0 h 6886334"/>
              <a:gd name="connsiteX2" fmla="*/ 3969056 w 3969056"/>
              <a:gd name="connsiteY2" fmla="*/ 851 h 6886334"/>
              <a:gd name="connsiteX3" fmla="*/ 2184665 w 3969056"/>
              <a:gd name="connsiteY3" fmla="*/ 6877457 h 6886334"/>
              <a:gd name="connsiteX4" fmla="*/ 680 w 3969056"/>
              <a:gd name="connsiteY4" fmla="*/ 6886334 h 6886334"/>
              <a:gd name="connsiteX0" fmla="*/ 19605 w 3987981"/>
              <a:gd name="connsiteY0" fmla="*/ 6885483 h 6885483"/>
              <a:gd name="connsiteX1" fmla="*/ 0 w 3987981"/>
              <a:gd name="connsiteY1" fmla="*/ 18605 h 6885483"/>
              <a:gd name="connsiteX2" fmla="*/ 3987981 w 3987981"/>
              <a:gd name="connsiteY2" fmla="*/ 0 h 6885483"/>
              <a:gd name="connsiteX3" fmla="*/ 2203590 w 3987981"/>
              <a:gd name="connsiteY3" fmla="*/ 6876606 h 6885483"/>
              <a:gd name="connsiteX4" fmla="*/ 19605 w 3987981"/>
              <a:gd name="connsiteY4" fmla="*/ 6885483 h 6885483"/>
              <a:gd name="connsiteX0" fmla="*/ 19606 w 3987981"/>
              <a:gd name="connsiteY0" fmla="*/ 6885483 h 6885483"/>
              <a:gd name="connsiteX1" fmla="*/ 0 w 3987981"/>
              <a:gd name="connsiteY1" fmla="*/ 18605 h 6885483"/>
              <a:gd name="connsiteX2" fmla="*/ 3987981 w 3987981"/>
              <a:gd name="connsiteY2" fmla="*/ 0 h 6885483"/>
              <a:gd name="connsiteX3" fmla="*/ 2203590 w 3987981"/>
              <a:gd name="connsiteY3" fmla="*/ 6876606 h 6885483"/>
              <a:gd name="connsiteX4" fmla="*/ 19606 w 3987981"/>
              <a:gd name="connsiteY4" fmla="*/ 6885483 h 6885483"/>
              <a:gd name="connsiteX0" fmla="*/ 19606 w 3987981"/>
              <a:gd name="connsiteY0" fmla="*/ 6886333 h 6886333"/>
              <a:gd name="connsiteX1" fmla="*/ 0 w 3987981"/>
              <a:gd name="connsiteY1" fmla="*/ 0 h 6886333"/>
              <a:gd name="connsiteX2" fmla="*/ 3987981 w 3987981"/>
              <a:gd name="connsiteY2" fmla="*/ 850 h 6886333"/>
              <a:gd name="connsiteX3" fmla="*/ 2203590 w 3987981"/>
              <a:gd name="connsiteY3" fmla="*/ 6877456 h 6886333"/>
              <a:gd name="connsiteX4" fmla="*/ 19606 w 3987981"/>
              <a:gd name="connsiteY4" fmla="*/ 6886333 h 688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7981" h="6886333">
                <a:moveTo>
                  <a:pt x="19606" y="6886333"/>
                </a:moveTo>
                <a:cubicBezTo>
                  <a:pt x="16654" y="4600333"/>
                  <a:pt x="2952" y="2286000"/>
                  <a:pt x="0" y="0"/>
                </a:cubicBezTo>
                <a:lnTo>
                  <a:pt x="3987981" y="850"/>
                </a:lnTo>
                <a:lnTo>
                  <a:pt x="2203590" y="6877456"/>
                </a:lnTo>
                <a:lnTo>
                  <a:pt x="19606" y="6886333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977" y="1570899"/>
            <a:ext cx="4970004" cy="2402388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11042" y="1664991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67" y="2975298"/>
            <a:ext cx="672246" cy="218163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11042" y="654048"/>
            <a:ext cx="4212772" cy="688252"/>
          </a:xfrm>
        </p:spPr>
        <p:txBody>
          <a:bodyPr lIns="0" tIns="0" r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911042" y="286150"/>
            <a:ext cx="6000750" cy="368300"/>
          </a:xfrm>
        </p:spPr>
        <p:txBody>
          <a:bodyPr lIns="0" rIns="0"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406037" y="4201886"/>
            <a:ext cx="4494020" cy="451130"/>
          </a:xfr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 marL="79439" indent="0" algn="l">
              <a:lnSpc>
                <a:spcPct val="100000"/>
              </a:lnSpc>
              <a:spcBef>
                <a:spcPts val="0"/>
              </a:spcBef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HERE TO ADD MASTER STYLE TEXT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02D8C8-B2E4-49AA-B9DF-CE3B5006E2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749" y="4525755"/>
            <a:ext cx="548251" cy="548077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DB0D768-D756-4906-907B-53B31763C1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4799793"/>
            <a:ext cx="1272053" cy="259253"/>
          </a:xfrm>
          <a:custGeom>
            <a:avLst/>
            <a:gdLst>
              <a:gd name="connsiteX0" fmla="*/ 0 w 1219200"/>
              <a:gd name="connsiteY0" fmla="*/ 0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0 w 1219200"/>
              <a:gd name="connsiteY4" fmla="*/ 0 h 352425"/>
              <a:gd name="connsiteX0" fmla="*/ 66675 w 1219200"/>
              <a:gd name="connsiteY0" fmla="*/ 3175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66675 w 1219200"/>
              <a:gd name="connsiteY4" fmla="*/ 3175 h 352425"/>
              <a:gd name="connsiteX0" fmla="*/ 3175 w 1219200"/>
              <a:gd name="connsiteY0" fmla="*/ 0 h 353728"/>
              <a:gd name="connsiteX1" fmla="*/ 1219200 w 1219200"/>
              <a:gd name="connsiteY1" fmla="*/ 1303 h 353728"/>
              <a:gd name="connsiteX2" fmla="*/ 1219200 w 1219200"/>
              <a:gd name="connsiteY2" fmla="*/ 353728 h 353728"/>
              <a:gd name="connsiteX3" fmla="*/ 0 w 1219200"/>
              <a:gd name="connsiteY3" fmla="*/ 353728 h 353728"/>
              <a:gd name="connsiteX4" fmla="*/ 3175 w 1219200"/>
              <a:gd name="connsiteY4" fmla="*/ 0 h 353728"/>
              <a:gd name="connsiteX0" fmla="*/ 3175 w 1219200"/>
              <a:gd name="connsiteY0" fmla="*/ 0 h 353728"/>
              <a:gd name="connsiteX1" fmla="*/ 1162050 w 1219200"/>
              <a:gd name="connsiteY1" fmla="*/ 5781 h 353728"/>
              <a:gd name="connsiteX2" fmla="*/ 1219200 w 1219200"/>
              <a:gd name="connsiteY2" fmla="*/ 353728 h 353728"/>
              <a:gd name="connsiteX3" fmla="*/ 0 w 1219200"/>
              <a:gd name="connsiteY3" fmla="*/ 353728 h 353728"/>
              <a:gd name="connsiteX4" fmla="*/ 3175 w 1219200"/>
              <a:gd name="connsiteY4" fmla="*/ 0 h 353728"/>
              <a:gd name="connsiteX0" fmla="*/ 3175 w 1219200"/>
              <a:gd name="connsiteY0" fmla="*/ 7653 h 361381"/>
              <a:gd name="connsiteX1" fmla="*/ 1162050 w 1219200"/>
              <a:gd name="connsiteY1" fmla="*/ 0 h 361381"/>
              <a:gd name="connsiteX2" fmla="*/ 1219200 w 1219200"/>
              <a:gd name="connsiteY2" fmla="*/ 361381 h 361381"/>
              <a:gd name="connsiteX3" fmla="*/ 0 w 1219200"/>
              <a:gd name="connsiteY3" fmla="*/ 361381 h 361381"/>
              <a:gd name="connsiteX4" fmla="*/ 3175 w 1219200"/>
              <a:gd name="connsiteY4" fmla="*/ 7653 h 361381"/>
              <a:gd name="connsiteX0" fmla="*/ 3175 w 1219200"/>
              <a:gd name="connsiteY0" fmla="*/ 0 h 353728"/>
              <a:gd name="connsiteX1" fmla="*/ 1162050 w 1219200"/>
              <a:gd name="connsiteY1" fmla="*/ 1303 h 353728"/>
              <a:gd name="connsiteX2" fmla="*/ 1219200 w 1219200"/>
              <a:gd name="connsiteY2" fmla="*/ 353728 h 353728"/>
              <a:gd name="connsiteX3" fmla="*/ 0 w 1219200"/>
              <a:gd name="connsiteY3" fmla="*/ 353728 h 353728"/>
              <a:gd name="connsiteX4" fmla="*/ 3175 w 1219200"/>
              <a:gd name="connsiteY4" fmla="*/ 0 h 353728"/>
              <a:gd name="connsiteX0" fmla="*/ 140 w 1222515"/>
              <a:gd name="connsiteY0" fmla="*/ 3175 h 352425"/>
              <a:gd name="connsiteX1" fmla="*/ 1165365 w 1222515"/>
              <a:gd name="connsiteY1" fmla="*/ 0 h 352425"/>
              <a:gd name="connsiteX2" fmla="*/ 1222515 w 1222515"/>
              <a:gd name="connsiteY2" fmla="*/ 352425 h 352425"/>
              <a:gd name="connsiteX3" fmla="*/ 3315 w 1222515"/>
              <a:gd name="connsiteY3" fmla="*/ 352425 h 352425"/>
              <a:gd name="connsiteX4" fmla="*/ 140 w 1222515"/>
              <a:gd name="connsiteY4" fmla="*/ 3175 h 352425"/>
              <a:gd name="connsiteX0" fmla="*/ 3175 w 1219200"/>
              <a:gd name="connsiteY0" fmla="*/ 3175 h 352425"/>
              <a:gd name="connsiteX1" fmla="*/ 116205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3175 w 1219200"/>
              <a:gd name="connsiteY4" fmla="*/ 3175 h 352425"/>
              <a:gd name="connsiteX0" fmla="*/ 3175 w 1306429"/>
              <a:gd name="connsiteY0" fmla="*/ 3175 h 352425"/>
              <a:gd name="connsiteX1" fmla="*/ 1306429 w 1306429"/>
              <a:gd name="connsiteY1" fmla="*/ 0 h 352425"/>
              <a:gd name="connsiteX2" fmla="*/ 1219200 w 1306429"/>
              <a:gd name="connsiteY2" fmla="*/ 352425 h 352425"/>
              <a:gd name="connsiteX3" fmla="*/ 0 w 1306429"/>
              <a:gd name="connsiteY3" fmla="*/ 352425 h 352425"/>
              <a:gd name="connsiteX4" fmla="*/ 3175 w 1306429"/>
              <a:gd name="connsiteY4" fmla="*/ 3175 h 352425"/>
              <a:gd name="connsiteX0" fmla="*/ 3175 w 1313304"/>
              <a:gd name="connsiteY0" fmla="*/ 0 h 349250"/>
              <a:gd name="connsiteX1" fmla="*/ 1313304 w 1313304"/>
              <a:gd name="connsiteY1" fmla="*/ 6087 h 349250"/>
              <a:gd name="connsiteX2" fmla="*/ 1219200 w 1313304"/>
              <a:gd name="connsiteY2" fmla="*/ 349250 h 349250"/>
              <a:gd name="connsiteX3" fmla="*/ 0 w 1313304"/>
              <a:gd name="connsiteY3" fmla="*/ 349250 h 349250"/>
              <a:gd name="connsiteX4" fmla="*/ 3175 w 1313304"/>
              <a:gd name="connsiteY4" fmla="*/ 0 h 349250"/>
              <a:gd name="connsiteX0" fmla="*/ 3175 w 1272053"/>
              <a:gd name="connsiteY0" fmla="*/ 0 h 349250"/>
              <a:gd name="connsiteX1" fmla="*/ 1272053 w 1272053"/>
              <a:gd name="connsiteY1" fmla="*/ 15348 h 349250"/>
              <a:gd name="connsiteX2" fmla="*/ 1219200 w 1272053"/>
              <a:gd name="connsiteY2" fmla="*/ 349250 h 349250"/>
              <a:gd name="connsiteX3" fmla="*/ 0 w 1272053"/>
              <a:gd name="connsiteY3" fmla="*/ 349250 h 349250"/>
              <a:gd name="connsiteX4" fmla="*/ 3175 w 1272053"/>
              <a:gd name="connsiteY4" fmla="*/ 0 h 349250"/>
              <a:gd name="connsiteX0" fmla="*/ 3175 w 1272053"/>
              <a:gd name="connsiteY0" fmla="*/ 0 h 349250"/>
              <a:gd name="connsiteX1" fmla="*/ 1272053 w 1272053"/>
              <a:gd name="connsiteY1" fmla="*/ 10151 h 349250"/>
              <a:gd name="connsiteX2" fmla="*/ 1219200 w 1272053"/>
              <a:gd name="connsiteY2" fmla="*/ 349250 h 349250"/>
              <a:gd name="connsiteX3" fmla="*/ 0 w 1272053"/>
              <a:gd name="connsiteY3" fmla="*/ 349250 h 349250"/>
              <a:gd name="connsiteX4" fmla="*/ 3175 w 1272053"/>
              <a:gd name="connsiteY4" fmla="*/ 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053" h="349250">
                <a:moveTo>
                  <a:pt x="3175" y="0"/>
                </a:moveTo>
                <a:lnTo>
                  <a:pt x="1272053" y="10151"/>
                </a:lnTo>
                <a:lnTo>
                  <a:pt x="1219200" y="349250"/>
                </a:lnTo>
                <a:lnTo>
                  <a:pt x="0" y="349250"/>
                </a:lnTo>
                <a:cubicBezTo>
                  <a:pt x="1058" y="231341"/>
                  <a:pt x="2117" y="117909"/>
                  <a:pt x="317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lIns="91440" rIns="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325781" indent="0">
              <a:buNone/>
              <a:defRPr sz="1050"/>
            </a:lvl2pPr>
            <a:lvl3pPr marL="555815" indent="0">
              <a:buNone/>
              <a:defRPr sz="1000"/>
            </a:lvl3pPr>
            <a:lvl4pPr marL="756655" indent="0">
              <a:buNone/>
              <a:defRPr sz="800"/>
            </a:lvl4pPr>
            <a:lvl5pPr marL="952824" indent="0">
              <a:buNone/>
              <a:defRPr sz="600"/>
            </a:lvl5pPr>
          </a:lstStyle>
          <a:p>
            <a:pPr lvl="0"/>
            <a:r>
              <a:rPr lang="en-US"/>
              <a:t>credits: </a:t>
            </a:r>
            <a:r>
              <a:rPr lang="en-US" err="1"/>
              <a:t>clientxx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43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er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10"/>
          <p:cNvSpPr/>
          <p:nvPr userDrawn="1"/>
        </p:nvSpPr>
        <p:spPr>
          <a:xfrm flipV="1">
            <a:off x="2" y="1290776"/>
            <a:ext cx="4068192" cy="1915200"/>
          </a:xfrm>
          <a:custGeom>
            <a:avLst/>
            <a:gdLst>
              <a:gd name="connsiteX0" fmla="*/ 0 w 4216893"/>
              <a:gd name="connsiteY0" fmla="*/ 2432484 h 2432484"/>
              <a:gd name="connsiteX1" fmla="*/ 608121 w 4216893"/>
              <a:gd name="connsiteY1" fmla="*/ 0 h 2432484"/>
              <a:gd name="connsiteX2" fmla="*/ 3608772 w 4216893"/>
              <a:gd name="connsiteY2" fmla="*/ 0 h 2432484"/>
              <a:gd name="connsiteX3" fmla="*/ 4216893 w 4216893"/>
              <a:gd name="connsiteY3" fmla="*/ 2432484 h 2432484"/>
              <a:gd name="connsiteX4" fmla="*/ 0 w 4216893"/>
              <a:gd name="connsiteY4" fmla="*/ 2432484 h 2432484"/>
              <a:gd name="connsiteX0" fmla="*/ 0 w 4216893"/>
              <a:gd name="connsiteY0" fmla="*/ 2432484 h 2432484"/>
              <a:gd name="connsiteX1" fmla="*/ 4440 w 4216893"/>
              <a:gd name="connsiteY1" fmla="*/ 0 h 2432484"/>
              <a:gd name="connsiteX2" fmla="*/ 3608772 w 4216893"/>
              <a:gd name="connsiteY2" fmla="*/ 0 h 2432484"/>
              <a:gd name="connsiteX3" fmla="*/ 4216893 w 4216893"/>
              <a:gd name="connsiteY3" fmla="*/ 2432484 h 2432484"/>
              <a:gd name="connsiteX4" fmla="*/ 0 w 4216893"/>
              <a:gd name="connsiteY4" fmla="*/ 2432484 h 243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6893" h="2432484">
                <a:moveTo>
                  <a:pt x="0" y="2432484"/>
                </a:moveTo>
                <a:lnTo>
                  <a:pt x="4440" y="0"/>
                </a:lnTo>
                <a:lnTo>
                  <a:pt x="3608772" y="0"/>
                </a:lnTo>
                <a:lnTo>
                  <a:pt x="4216893" y="2432484"/>
                </a:lnTo>
                <a:lnTo>
                  <a:pt x="0" y="2432484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487077" y="1290775"/>
            <a:ext cx="5658580" cy="1921305"/>
          </a:xfrm>
          <a:custGeom>
            <a:avLst/>
            <a:gdLst>
              <a:gd name="connsiteX0" fmla="*/ 0 w 6767512"/>
              <a:gd name="connsiteY0" fmla="*/ 2547937 h 2547937"/>
              <a:gd name="connsiteX1" fmla="*/ 636984 w 6767512"/>
              <a:gd name="connsiteY1" fmla="*/ 0 h 2547937"/>
              <a:gd name="connsiteX2" fmla="*/ 6130528 w 6767512"/>
              <a:gd name="connsiteY2" fmla="*/ 0 h 2547937"/>
              <a:gd name="connsiteX3" fmla="*/ 6767512 w 6767512"/>
              <a:gd name="connsiteY3" fmla="*/ 2547937 h 2547937"/>
              <a:gd name="connsiteX4" fmla="*/ 0 w 6767512"/>
              <a:gd name="connsiteY4" fmla="*/ 2547937 h 2547937"/>
              <a:gd name="connsiteX0" fmla="*/ 0 w 6767512"/>
              <a:gd name="connsiteY0" fmla="*/ 2547937 h 2547937"/>
              <a:gd name="connsiteX1" fmla="*/ 24424 w 6767512"/>
              <a:gd name="connsiteY1" fmla="*/ 0 h 2547937"/>
              <a:gd name="connsiteX2" fmla="*/ 6130528 w 6767512"/>
              <a:gd name="connsiteY2" fmla="*/ 0 h 2547937"/>
              <a:gd name="connsiteX3" fmla="*/ 6767512 w 6767512"/>
              <a:gd name="connsiteY3" fmla="*/ 2547937 h 2547937"/>
              <a:gd name="connsiteX4" fmla="*/ 0 w 6767512"/>
              <a:gd name="connsiteY4" fmla="*/ 2547937 h 2547937"/>
              <a:gd name="connsiteX0" fmla="*/ 0 w 7548747"/>
              <a:gd name="connsiteY0" fmla="*/ 2565692 h 2565692"/>
              <a:gd name="connsiteX1" fmla="*/ 805659 w 7548747"/>
              <a:gd name="connsiteY1" fmla="*/ 0 h 2565692"/>
              <a:gd name="connsiteX2" fmla="*/ 6911763 w 7548747"/>
              <a:gd name="connsiteY2" fmla="*/ 0 h 2565692"/>
              <a:gd name="connsiteX3" fmla="*/ 7548747 w 7548747"/>
              <a:gd name="connsiteY3" fmla="*/ 2547937 h 2565692"/>
              <a:gd name="connsiteX4" fmla="*/ 0 w 7548747"/>
              <a:gd name="connsiteY4" fmla="*/ 2565692 h 2565692"/>
              <a:gd name="connsiteX0" fmla="*/ 0 w 7550955"/>
              <a:gd name="connsiteY0" fmla="*/ 2565692 h 2565692"/>
              <a:gd name="connsiteX1" fmla="*/ 805659 w 7550955"/>
              <a:gd name="connsiteY1" fmla="*/ 0 h 2565692"/>
              <a:gd name="connsiteX2" fmla="*/ 7550955 w 7550955"/>
              <a:gd name="connsiteY2" fmla="*/ 0 h 2565692"/>
              <a:gd name="connsiteX3" fmla="*/ 7548747 w 7550955"/>
              <a:gd name="connsiteY3" fmla="*/ 2547937 h 2565692"/>
              <a:gd name="connsiteX4" fmla="*/ 0 w 7550955"/>
              <a:gd name="connsiteY4" fmla="*/ 2565692 h 2565692"/>
              <a:gd name="connsiteX0" fmla="*/ 0 w 7550955"/>
              <a:gd name="connsiteY0" fmla="*/ 2547937 h 2547937"/>
              <a:gd name="connsiteX1" fmla="*/ 805659 w 7550955"/>
              <a:gd name="connsiteY1" fmla="*/ 0 h 2547937"/>
              <a:gd name="connsiteX2" fmla="*/ 7550955 w 7550955"/>
              <a:gd name="connsiteY2" fmla="*/ 0 h 2547937"/>
              <a:gd name="connsiteX3" fmla="*/ 7548747 w 7550955"/>
              <a:gd name="connsiteY3" fmla="*/ 2547937 h 2547937"/>
              <a:gd name="connsiteX4" fmla="*/ 0 w 7550955"/>
              <a:gd name="connsiteY4" fmla="*/ 2547937 h 2547937"/>
              <a:gd name="connsiteX0" fmla="*/ 0 w 7550955"/>
              <a:gd name="connsiteY0" fmla="*/ 2530182 h 2547937"/>
              <a:gd name="connsiteX1" fmla="*/ 805659 w 7550955"/>
              <a:gd name="connsiteY1" fmla="*/ 0 h 2547937"/>
              <a:gd name="connsiteX2" fmla="*/ 7550955 w 7550955"/>
              <a:gd name="connsiteY2" fmla="*/ 0 h 2547937"/>
              <a:gd name="connsiteX3" fmla="*/ 7548747 w 7550955"/>
              <a:gd name="connsiteY3" fmla="*/ 2547937 h 2547937"/>
              <a:gd name="connsiteX4" fmla="*/ 0 w 7550955"/>
              <a:gd name="connsiteY4" fmla="*/ 2530182 h 2547937"/>
              <a:gd name="connsiteX0" fmla="*/ 0 w 7550955"/>
              <a:gd name="connsiteY0" fmla="*/ 2530182 h 2547937"/>
              <a:gd name="connsiteX1" fmla="*/ 796781 w 7550955"/>
              <a:gd name="connsiteY1" fmla="*/ 0 h 2547937"/>
              <a:gd name="connsiteX2" fmla="*/ 7550955 w 7550955"/>
              <a:gd name="connsiteY2" fmla="*/ 0 h 2547937"/>
              <a:gd name="connsiteX3" fmla="*/ 7548747 w 7550955"/>
              <a:gd name="connsiteY3" fmla="*/ 2547937 h 2547937"/>
              <a:gd name="connsiteX4" fmla="*/ 0 w 7550955"/>
              <a:gd name="connsiteY4" fmla="*/ 2530182 h 2547937"/>
              <a:gd name="connsiteX0" fmla="*/ 0 w 7550955"/>
              <a:gd name="connsiteY0" fmla="*/ 2530182 h 2547937"/>
              <a:gd name="connsiteX1" fmla="*/ 761270 w 7550955"/>
              <a:gd name="connsiteY1" fmla="*/ 0 h 2547937"/>
              <a:gd name="connsiteX2" fmla="*/ 7550955 w 7550955"/>
              <a:gd name="connsiteY2" fmla="*/ 0 h 2547937"/>
              <a:gd name="connsiteX3" fmla="*/ 7548747 w 7550955"/>
              <a:gd name="connsiteY3" fmla="*/ 2547937 h 2547937"/>
              <a:gd name="connsiteX4" fmla="*/ 0 w 7550955"/>
              <a:gd name="connsiteY4" fmla="*/ 2530182 h 2547937"/>
              <a:gd name="connsiteX0" fmla="*/ 0 w 7559832"/>
              <a:gd name="connsiteY0" fmla="*/ 2547938 h 2547938"/>
              <a:gd name="connsiteX1" fmla="*/ 770147 w 7559832"/>
              <a:gd name="connsiteY1" fmla="*/ 0 h 2547938"/>
              <a:gd name="connsiteX2" fmla="*/ 7559832 w 7559832"/>
              <a:gd name="connsiteY2" fmla="*/ 0 h 2547938"/>
              <a:gd name="connsiteX3" fmla="*/ 7557624 w 7559832"/>
              <a:gd name="connsiteY3" fmla="*/ 2547937 h 2547938"/>
              <a:gd name="connsiteX4" fmla="*/ 0 w 7559832"/>
              <a:gd name="connsiteY4" fmla="*/ 2547938 h 2547938"/>
              <a:gd name="connsiteX0" fmla="*/ 0 w 7559832"/>
              <a:gd name="connsiteY0" fmla="*/ 2547938 h 2556814"/>
              <a:gd name="connsiteX1" fmla="*/ 770147 w 7559832"/>
              <a:gd name="connsiteY1" fmla="*/ 0 h 2556814"/>
              <a:gd name="connsiteX2" fmla="*/ 7559832 w 7559832"/>
              <a:gd name="connsiteY2" fmla="*/ 0 h 2556814"/>
              <a:gd name="connsiteX3" fmla="*/ 7557624 w 7559832"/>
              <a:gd name="connsiteY3" fmla="*/ 2556814 h 2556814"/>
              <a:gd name="connsiteX4" fmla="*/ 0 w 7559832"/>
              <a:gd name="connsiteY4" fmla="*/ 2547938 h 2556814"/>
              <a:gd name="connsiteX0" fmla="*/ 0 w 7559832"/>
              <a:gd name="connsiteY0" fmla="*/ 2556816 h 2565692"/>
              <a:gd name="connsiteX1" fmla="*/ 779025 w 7559832"/>
              <a:gd name="connsiteY1" fmla="*/ 0 h 2565692"/>
              <a:gd name="connsiteX2" fmla="*/ 7559832 w 7559832"/>
              <a:gd name="connsiteY2" fmla="*/ 8878 h 2565692"/>
              <a:gd name="connsiteX3" fmla="*/ 7557624 w 7559832"/>
              <a:gd name="connsiteY3" fmla="*/ 2565692 h 2565692"/>
              <a:gd name="connsiteX4" fmla="*/ 0 w 7559832"/>
              <a:gd name="connsiteY4" fmla="*/ 2556816 h 2565692"/>
              <a:gd name="connsiteX0" fmla="*/ 0 w 7559832"/>
              <a:gd name="connsiteY0" fmla="*/ 2556816 h 2565692"/>
              <a:gd name="connsiteX1" fmla="*/ 779025 w 7559832"/>
              <a:gd name="connsiteY1" fmla="*/ 0 h 2565692"/>
              <a:gd name="connsiteX2" fmla="*/ 7559832 w 7559832"/>
              <a:gd name="connsiteY2" fmla="*/ 0 h 2565692"/>
              <a:gd name="connsiteX3" fmla="*/ 7557624 w 7559832"/>
              <a:gd name="connsiteY3" fmla="*/ 2565692 h 2565692"/>
              <a:gd name="connsiteX4" fmla="*/ 0 w 7559832"/>
              <a:gd name="connsiteY4" fmla="*/ 2556816 h 2565692"/>
              <a:gd name="connsiteX0" fmla="*/ 0 w 7559832"/>
              <a:gd name="connsiteY0" fmla="*/ 2561896 h 2565692"/>
              <a:gd name="connsiteX1" fmla="*/ 779025 w 7559832"/>
              <a:gd name="connsiteY1" fmla="*/ 0 h 2565692"/>
              <a:gd name="connsiteX2" fmla="*/ 7559832 w 7559832"/>
              <a:gd name="connsiteY2" fmla="*/ 0 h 2565692"/>
              <a:gd name="connsiteX3" fmla="*/ 7557624 w 7559832"/>
              <a:gd name="connsiteY3" fmla="*/ 2565692 h 2565692"/>
              <a:gd name="connsiteX4" fmla="*/ 0 w 7559832"/>
              <a:gd name="connsiteY4" fmla="*/ 2561896 h 2565692"/>
              <a:gd name="connsiteX0" fmla="*/ 0 w 7559832"/>
              <a:gd name="connsiteY0" fmla="*/ 2566976 h 2570772"/>
              <a:gd name="connsiteX1" fmla="*/ 779025 w 7559832"/>
              <a:gd name="connsiteY1" fmla="*/ 0 h 2570772"/>
              <a:gd name="connsiteX2" fmla="*/ 7559832 w 7559832"/>
              <a:gd name="connsiteY2" fmla="*/ 5080 h 2570772"/>
              <a:gd name="connsiteX3" fmla="*/ 7557624 w 7559832"/>
              <a:gd name="connsiteY3" fmla="*/ 2570772 h 2570772"/>
              <a:gd name="connsiteX4" fmla="*/ 0 w 7559832"/>
              <a:gd name="connsiteY4" fmla="*/ 2566976 h 2570772"/>
              <a:gd name="connsiteX0" fmla="*/ 0 w 7569992"/>
              <a:gd name="connsiteY0" fmla="*/ 2577136 h 2577136"/>
              <a:gd name="connsiteX1" fmla="*/ 789185 w 7569992"/>
              <a:gd name="connsiteY1" fmla="*/ 0 h 2577136"/>
              <a:gd name="connsiteX2" fmla="*/ 7569992 w 7569992"/>
              <a:gd name="connsiteY2" fmla="*/ 5080 h 2577136"/>
              <a:gd name="connsiteX3" fmla="*/ 7567784 w 7569992"/>
              <a:gd name="connsiteY3" fmla="*/ 2570772 h 2577136"/>
              <a:gd name="connsiteX4" fmla="*/ 0 w 7569992"/>
              <a:gd name="connsiteY4" fmla="*/ 2577136 h 257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9992" h="2577136">
                <a:moveTo>
                  <a:pt x="0" y="2577136"/>
                </a:moveTo>
                <a:lnTo>
                  <a:pt x="789185" y="0"/>
                </a:lnTo>
                <a:lnTo>
                  <a:pt x="7569992" y="5080"/>
                </a:lnTo>
                <a:lnTo>
                  <a:pt x="7567784" y="2570772"/>
                </a:lnTo>
                <a:lnTo>
                  <a:pt x="0" y="2577136"/>
                </a:lnTo>
                <a:close/>
              </a:path>
            </a:pathLst>
          </a:custGeom>
        </p:spPr>
        <p:txBody>
          <a:bodyPr/>
          <a:lstStyle>
            <a:lvl1pPr marL="1095375" indent="-184150">
              <a:tabLst/>
              <a:defRPr/>
            </a:lvl1pPr>
          </a:lstStyle>
          <a:p>
            <a:pPr lvl="0"/>
            <a:r>
              <a:rPr lang="en-US"/>
              <a:t>Click icon to add picture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548552"/>
            <a:ext cx="2503885" cy="1404937"/>
          </a:xfr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737"/>
              </a:spcBef>
              <a:buNone/>
              <a:defRPr b="1" cap="all" baseline="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E0B562-91EF-409F-B3F6-3FDAC7CCD51D}"/>
              </a:ext>
            </a:extLst>
          </p:cNvPr>
          <p:cNvCxnSpPr/>
          <p:nvPr userDrawn="1"/>
        </p:nvCxnSpPr>
        <p:spPr>
          <a:xfrm>
            <a:off x="2" y="3339355"/>
            <a:ext cx="34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523882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632" y="3440118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87017" y="3390848"/>
            <a:ext cx="3254940" cy="315923"/>
          </a:xfrm>
        </p:spPr>
        <p:txBody>
          <a:bodyPr/>
          <a:lstStyle>
            <a:lvl1pPr marL="0" indent="0">
              <a:buNone/>
              <a:defRPr lang="en-US" sz="14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87017" y="3773647"/>
            <a:ext cx="3254940" cy="888309"/>
          </a:xfrm>
        </p:spPr>
        <p:txBody>
          <a:bodyPr/>
          <a:lstStyle>
            <a:lvl1pPr marL="0" indent="0">
              <a:buNone/>
              <a:defRPr lang="en-US" sz="14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nl-BE" sz="1400"/>
              <a:t>Lorem ipsum dolor sit amet, consectetuer adipiscing elit. Aenean commodo ligula eget dolor. Aenean massa. 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813087" y="3440118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970472" y="3390848"/>
            <a:ext cx="3254940" cy="315923"/>
          </a:xfrm>
        </p:spPr>
        <p:txBody>
          <a:bodyPr/>
          <a:lstStyle>
            <a:lvl1pPr marL="0" indent="0">
              <a:buNone/>
              <a:defRPr lang="en-US" sz="14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970472" y="3773647"/>
            <a:ext cx="3254940" cy="888309"/>
          </a:xfrm>
        </p:spPr>
        <p:txBody>
          <a:bodyPr/>
          <a:lstStyle>
            <a:lvl1pPr marL="0" indent="0">
              <a:buNone/>
              <a:defRPr lang="en-US" sz="14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nl-BE" sz="1400"/>
              <a:t>Lorem ipsum dolor sit amet, consectetuer adipiscing elit. Aenean commodo ligula eget dolor. Aenean massa. 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933123" y="2837265"/>
            <a:ext cx="1219200" cy="249877"/>
          </a:xfrm>
          <a:custGeom>
            <a:avLst/>
            <a:gdLst>
              <a:gd name="connsiteX0" fmla="*/ 0 w 1219200"/>
              <a:gd name="connsiteY0" fmla="*/ 0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0 w 1219200"/>
              <a:gd name="connsiteY4" fmla="*/ 0 h 352425"/>
              <a:gd name="connsiteX0" fmla="*/ 66675 w 1219200"/>
              <a:gd name="connsiteY0" fmla="*/ 3175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66675 w 1219200"/>
              <a:gd name="connsiteY4" fmla="*/ 317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52425">
                <a:moveTo>
                  <a:pt x="66675" y="3175"/>
                </a:moveTo>
                <a:lnTo>
                  <a:pt x="1219200" y="0"/>
                </a:lnTo>
                <a:lnTo>
                  <a:pt x="1219200" y="352425"/>
                </a:lnTo>
                <a:lnTo>
                  <a:pt x="0" y="352425"/>
                </a:lnTo>
                <a:lnTo>
                  <a:pt x="66675" y="3175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0" anchor="ctr">
            <a:sp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325781" indent="0">
              <a:buNone/>
              <a:defRPr sz="1050"/>
            </a:lvl2pPr>
            <a:lvl3pPr marL="555815" indent="0">
              <a:buNone/>
              <a:defRPr sz="1000"/>
            </a:lvl3pPr>
            <a:lvl4pPr marL="756655" indent="0">
              <a:buNone/>
              <a:defRPr sz="800"/>
            </a:lvl4pPr>
            <a:lvl5pPr marL="952824" indent="0">
              <a:buNone/>
              <a:defRPr sz="600"/>
            </a:lvl5pPr>
          </a:lstStyle>
          <a:p>
            <a:pPr lvl="0"/>
            <a:r>
              <a:rPr lang="en-US"/>
              <a:t>credits: </a:t>
            </a:r>
            <a:r>
              <a:rPr lang="en-US" err="1"/>
              <a:t>clientxx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80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ctions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761090" y="1625672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523882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1090" y="3332206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afbeelding 12"/>
          <p:cNvSpPr>
            <a:spLocks noGrp="1"/>
          </p:cNvSpPr>
          <p:nvPr>
            <p:ph type="pic" sz="quarter" idx="12"/>
          </p:nvPr>
        </p:nvSpPr>
        <p:spPr>
          <a:xfrm>
            <a:off x="4871654" y="1576402"/>
            <a:ext cx="2971658" cy="28527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8475" y="1576402"/>
            <a:ext cx="3254940" cy="315923"/>
          </a:xfrm>
        </p:spPr>
        <p:txBody>
          <a:bodyPr/>
          <a:lstStyle>
            <a:lvl1pPr marL="0" indent="0">
              <a:buNone/>
              <a:defRPr lang="en-US" sz="14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8475" y="1959201"/>
            <a:ext cx="3254940" cy="769393"/>
          </a:xfrm>
        </p:spPr>
        <p:txBody>
          <a:bodyPr/>
          <a:lstStyle>
            <a:lvl1pPr marL="0" indent="0">
              <a:buNone/>
              <a:defRPr lang="en-US" sz="14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nl-BE" sz="1400"/>
              <a:t>Lorem ipsum dolor sit amet, consectetuer adipiscing elit. Aenean commodo ligula eget dolor. Aenean massa. 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18475" y="3276952"/>
            <a:ext cx="3254940" cy="315923"/>
          </a:xfrm>
        </p:spPr>
        <p:txBody>
          <a:bodyPr/>
          <a:lstStyle>
            <a:lvl1pPr marL="0" indent="0">
              <a:buNone/>
              <a:defRPr lang="en-US" sz="14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18475" y="3659751"/>
            <a:ext cx="3254940" cy="769393"/>
          </a:xfrm>
        </p:spPr>
        <p:txBody>
          <a:bodyPr/>
          <a:lstStyle>
            <a:lvl1pPr marL="0" indent="0">
              <a:buNone/>
              <a:defRPr lang="en-US" sz="14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nl-BE" sz="1400"/>
              <a:t>Lorem ipsum dolor sit amet, consectetuer adipiscing elit. Aenean commodo ligula eget dolor. Aenean massa. 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624112" y="4044447"/>
            <a:ext cx="1219200" cy="249877"/>
          </a:xfrm>
          <a:custGeom>
            <a:avLst/>
            <a:gdLst>
              <a:gd name="connsiteX0" fmla="*/ 0 w 1219200"/>
              <a:gd name="connsiteY0" fmla="*/ 0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0 w 1219200"/>
              <a:gd name="connsiteY4" fmla="*/ 0 h 352425"/>
              <a:gd name="connsiteX0" fmla="*/ 66675 w 1219200"/>
              <a:gd name="connsiteY0" fmla="*/ 3175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66675 w 1219200"/>
              <a:gd name="connsiteY4" fmla="*/ 317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52425">
                <a:moveTo>
                  <a:pt x="66675" y="3175"/>
                </a:moveTo>
                <a:lnTo>
                  <a:pt x="1219200" y="0"/>
                </a:lnTo>
                <a:lnTo>
                  <a:pt x="1219200" y="352425"/>
                </a:lnTo>
                <a:lnTo>
                  <a:pt x="0" y="352425"/>
                </a:lnTo>
                <a:lnTo>
                  <a:pt x="66675" y="3175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0" anchor="ctr">
            <a:sp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325781" indent="0">
              <a:buNone/>
              <a:defRPr sz="1050"/>
            </a:lvl2pPr>
            <a:lvl3pPr marL="555815" indent="0">
              <a:buNone/>
              <a:defRPr sz="1000"/>
            </a:lvl3pPr>
            <a:lvl4pPr marL="756655" indent="0">
              <a:buNone/>
              <a:defRPr sz="800"/>
            </a:lvl4pPr>
            <a:lvl5pPr marL="952824" indent="0">
              <a:buNone/>
              <a:defRPr sz="600"/>
            </a:lvl5pPr>
          </a:lstStyle>
          <a:p>
            <a:pPr lvl="0"/>
            <a:r>
              <a:rPr lang="en-US"/>
              <a:t>credits: </a:t>
            </a:r>
            <a:r>
              <a:rPr lang="en-US" err="1"/>
              <a:t>clientxx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8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457200" y="0"/>
            <a:ext cx="8686800" cy="4629150"/>
          </a:xfrm>
          <a:prstGeom prst="rect">
            <a:avLst/>
          </a:prstGeom>
          <a:solidFill>
            <a:srgbClr val="007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7"/>
          <p:cNvSpPr/>
          <p:nvPr userDrawn="1"/>
        </p:nvSpPr>
        <p:spPr>
          <a:xfrm>
            <a:off x="457200" y="342900"/>
            <a:ext cx="8225366" cy="685800"/>
          </a:xfrm>
          <a:prstGeom prst="rect">
            <a:avLst/>
          </a:prstGeom>
          <a:solidFill>
            <a:srgbClr val="599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59537" y="170961"/>
            <a:ext cx="7632531" cy="857739"/>
          </a:xfrm>
        </p:spPr>
        <p:txBody>
          <a:bodyPr anchor="ctr" anchorCtr="0">
            <a:normAutofit/>
          </a:bodyPr>
          <a:lstStyle>
            <a:lvl1pPr algn="l">
              <a:defRPr sz="3600" b="0" cap="none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200151"/>
            <a:ext cx="7768166" cy="274955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 marL="1472184" indent="-274320">
              <a:buClrTx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0" y="342900"/>
            <a:ext cx="457200" cy="685800"/>
          </a:xfrm>
          <a:prstGeom prst="rect">
            <a:avLst/>
          </a:prstGeom>
          <a:solidFill>
            <a:srgbClr val="599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6518" y="477226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785" y="4772268"/>
            <a:ext cx="4896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C3C3236D-FB65-584A-8227-5A449D06E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22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761090" y="1625672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61090" y="3332206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8475" y="1576402"/>
            <a:ext cx="3254940" cy="315923"/>
          </a:xfrm>
        </p:spPr>
        <p:txBody>
          <a:bodyPr/>
          <a:lstStyle>
            <a:lvl1pPr marL="0" indent="0">
              <a:buNone/>
              <a:defRPr lang="en-US" sz="14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8475" y="1959201"/>
            <a:ext cx="3254940" cy="769393"/>
          </a:xfrm>
        </p:spPr>
        <p:txBody>
          <a:bodyPr/>
          <a:lstStyle>
            <a:lvl1pPr marL="0" indent="0">
              <a:buNone/>
              <a:defRPr lang="en-US" sz="14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nl-BE" sz="1400"/>
              <a:t>Lorem ipsum dolor sit amet, consectetuer adipiscing elit. Aenean commodo ligula eget dolor. Aenean massa. 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18475" y="3276952"/>
            <a:ext cx="3254940" cy="315923"/>
          </a:xfrm>
        </p:spPr>
        <p:txBody>
          <a:bodyPr/>
          <a:lstStyle>
            <a:lvl1pPr marL="0" indent="0">
              <a:buNone/>
              <a:defRPr lang="en-US" sz="14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18475" y="3659751"/>
            <a:ext cx="3254940" cy="769393"/>
          </a:xfrm>
        </p:spPr>
        <p:txBody>
          <a:bodyPr/>
          <a:lstStyle>
            <a:lvl1pPr marL="0" indent="0">
              <a:buNone/>
              <a:defRPr lang="en-US" sz="14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nl-BE" sz="1400"/>
              <a:t>Lorem ipsum dolor sit amet, consectetuer adipiscing elit. Aenean commodo ligula eget dolor. Aenean massa.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44545" y="1625672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844545" y="3332206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001930" y="1576402"/>
            <a:ext cx="3254940" cy="315923"/>
          </a:xfrm>
        </p:spPr>
        <p:txBody>
          <a:bodyPr/>
          <a:lstStyle>
            <a:lvl1pPr marL="0" indent="0">
              <a:buNone/>
              <a:defRPr lang="en-US" sz="14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01930" y="1959201"/>
            <a:ext cx="3254940" cy="769393"/>
          </a:xfrm>
        </p:spPr>
        <p:txBody>
          <a:bodyPr/>
          <a:lstStyle>
            <a:lvl1pPr marL="0" indent="0">
              <a:buNone/>
              <a:defRPr lang="en-US" sz="14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nl-BE" sz="1400"/>
              <a:t>Lorem ipsum dolor sit amet, consectetuer adipiscing elit. Aenean commodo ligula eget dolor. Aenean massa. 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001930" y="3276952"/>
            <a:ext cx="3254940" cy="315923"/>
          </a:xfrm>
        </p:spPr>
        <p:txBody>
          <a:bodyPr/>
          <a:lstStyle>
            <a:lvl1pPr marL="0" indent="0">
              <a:buNone/>
              <a:defRPr lang="en-US" sz="14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001930" y="3659751"/>
            <a:ext cx="3254940" cy="769393"/>
          </a:xfrm>
        </p:spPr>
        <p:txBody>
          <a:bodyPr/>
          <a:lstStyle>
            <a:lvl1pPr marL="0" indent="0">
              <a:buNone/>
              <a:defRPr lang="en-US" sz="14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nl-BE" sz="1400"/>
              <a:t>Lorem ipsum dolor sit amet, consectetuer adipiscing elit. Aenean commodo ligula eget dolor. Aenean massa. 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523882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20732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761090" y="1625672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61090" y="3332206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8475" y="1576402"/>
            <a:ext cx="3254940" cy="315923"/>
          </a:xfrm>
        </p:spPr>
        <p:txBody>
          <a:bodyPr/>
          <a:lstStyle>
            <a:lvl1pPr marL="0" indent="0">
              <a:buNone/>
              <a:defRPr lang="en-US" sz="14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8475" y="1959201"/>
            <a:ext cx="3254940" cy="769393"/>
          </a:xfrm>
        </p:spPr>
        <p:txBody>
          <a:bodyPr/>
          <a:lstStyle>
            <a:lvl1pPr marL="0" indent="0">
              <a:buNone/>
              <a:defRPr lang="en-US" sz="14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nl-BE" sz="1400"/>
              <a:t>Lorem ipsum dolor sit amet, consectetuer adipiscing elit. Aenean commodo ligula eget dolor. Aenean massa. 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18475" y="3276952"/>
            <a:ext cx="3254940" cy="315923"/>
          </a:xfrm>
        </p:spPr>
        <p:txBody>
          <a:bodyPr/>
          <a:lstStyle>
            <a:lvl1pPr marL="0" indent="0">
              <a:buNone/>
              <a:defRPr lang="en-US" sz="14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18475" y="3659751"/>
            <a:ext cx="3254940" cy="769393"/>
          </a:xfrm>
        </p:spPr>
        <p:txBody>
          <a:bodyPr/>
          <a:lstStyle>
            <a:lvl1pPr marL="0" indent="0">
              <a:buNone/>
              <a:defRPr lang="en-US" sz="14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nl-BE" sz="1400"/>
              <a:t>Lorem ipsum dolor sit amet, consectetuer adipiscing elit. Aenean commodo ligula eget dolor. Aenean massa.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44545" y="1625672"/>
            <a:ext cx="0" cy="97200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001930" y="1576402"/>
            <a:ext cx="3254940" cy="315923"/>
          </a:xfrm>
        </p:spPr>
        <p:txBody>
          <a:bodyPr/>
          <a:lstStyle>
            <a:lvl1pPr marL="0" indent="0">
              <a:buNone/>
              <a:defRPr lang="en-US" sz="14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01930" y="1959201"/>
            <a:ext cx="3254940" cy="769393"/>
          </a:xfrm>
        </p:spPr>
        <p:txBody>
          <a:bodyPr/>
          <a:lstStyle>
            <a:lvl1pPr marL="0" indent="0">
              <a:buNone/>
              <a:defRPr lang="en-US" sz="14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nl-BE" sz="1400"/>
              <a:t>Lorem ipsum dolor sit amet, consectetuer adipiscing elit. Aenean commodo ligula eget dolor. Aenean massa. 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523882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51083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364547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42938" y="1214337"/>
            <a:ext cx="2386013" cy="1000125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 rock-solid environment with all the opportunities you need to take your career forward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42938" y="2350349"/>
            <a:ext cx="2386013" cy="100012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 rock-solid environment with all the opportunities you need to take your career forward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42938" y="3486361"/>
            <a:ext cx="2386013" cy="1000125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 rock-solid environment with all the opportunities you need to take your career forward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281363" y="1214337"/>
            <a:ext cx="2386013" cy="1000125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 rock-solid environment with all the opportunities you need to take your career forward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281363" y="2350349"/>
            <a:ext cx="2386013" cy="100012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 rock-solid environment with all the opportunities you need to take your career forward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281363" y="3486361"/>
            <a:ext cx="2386013" cy="1000125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 rock-solid environment with all the opportunities you need to take your career forward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5919788" y="1214337"/>
            <a:ext cx="2386013" cy="1000125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 rock-solid environment with all the opportunities you need to take your career forward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919788" y="2350349"/>
            <a:ext cx="2386013" cy="100012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 rock-solid environment with all the opportunities you need to take your career forward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919788" y="3486361"/>
            <a:ext cx="2386013" cy="1000125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 rock-solid environment with all the opportunities you need to take your career forward</a:t>
            </a:r>
          </a:p>
        </p:txBody>
      </p:sp>
    </p:spTree>
    <p:extLst>
      <p:ext uri="{BB962C8B-B14F-4D97-AF65-F5344CB8AC3E}">
        <p14:creationId xmlns:p14="http://schemas.microsoft.com/office/powerpoint/2010/main" val="230060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316863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6171" y="2544332"/>
            <a:ext cx="3124200" cy="163713"/>
          </a:xfrm>
        </p:spPr>
        <p:txBody>
          <a:bodyPr lIns="0" tIns="0" rIns="0" bIns="0"/>
          <a:lstStyle>
            <a:lvl1pPr marL="0" indent="0">
              <a:buNone/>
              <a:defRPr lang="en-US" sz="10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751107" y="2503287"/>
            <a:ext cx="1" cy="529573"/>
          </a:xfrm>
          <a:prstGeom prst="line">
            <a:avLst/>
          </a:prstGeom>
          <a:ln w="381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36171" y="2797439"/>
            <a:ext cx="3124200" cy="235422"/>
          </a:xfrm>
        </p:spPr>
        <p:txBody>
          <a:bodyPr lIns="0" tIns="0" rIns="0" bIns="0" anchor="t"/>
          <a:lstStyle>
            <a:lvl1pPr marL="0" indent="0">
              <a:buNone/>
              <a:defRPr lang="en-US" sz="1000" b="0" u="none" kern="1200" cap="none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36171" y="3358281"/>
            <a:ext cx="3124200" cy="163713"/>
          </a:xfrm>
        </p:spPr>
        <p:txBody>
          <a:bodyPr lIns="0" tIns="0" rIns="0" bIns="0"/>
          <a:lstStyle>
            <a:lvl1pPr marL="0" indent="0">
              <a:buNone/>
              <a:defRPr lang="en-US" sz="10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751107" y="3317236"/>
            <a:ext cx="1" cy="529573"/>
          </a:xfrm>
          <a:prstGeom prst="line">
            <a:avLst/>
          </a:prstGeom>
          <a:ln w="381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936171" y="3611388"/>
            <a:ext cx="3124200" cy="235422"/>
          </a:xfrm>
        </p:spPr>
        <p:txBody>
          <a:bodyPr lIns="0" tIns="0" rIns="0" bIns="0" anchor="t"/>
          <a:lstStyle>
            <a:lvl1pPr marL="0" indent="0">
              <a:buNone/>
              <a:defRPr lang="en-US" sz="1000" b="0" u="none" kern="1200" cap="none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36171" y="4167513"/>
            <a:ext cx="3124200" cy="163713"/>
          </a:xfrm>
        </p:spPr>
        <p:txBody>
          <a:bodyPr lIns="0" tIns="0" rIns="0" bIns="0"/>
          <a:lstStyle>
            <a:lvl1pPr marL="0" indent="0">
              <a:buNone/>
              <a:defRPr lang="en-US" sz="10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751107" y="4126468"/>
            <a:ext cx="1" cy="529573"/>
          </a:xfrm>
          <a:prstGeom prst="line">
            <a:avLst/>
          </a:prstGeom>
          <a:ln w="381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936171" y="4420620"/>
            <a:ext cx="3124200" cy="235422"/>
          </a:xfrm>
        </p:spPr>
        <p:txBody>
          <a:bodyPr lIns="0" tIns="0" rIns="0" bIns="0" anchor="t"/>
          <a:lstStyle>
            <a:lvl1pPr marL="0" indent="0">
              <a:buNone/>
              <a:defRPr lang="en-US" sz="1000" b="0" u="none" kern="1200" cap="none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729335" y="1499511"/>
            <a:ext cx="3331036" cy="799902"/>
          </a:xfrm>
          <a:solidFill>
            <a:schemeClr val="tx1"/>
          </a:solidFill>
        </p:spPr>
        <p:txBody>
          <a:bodyPr lIns="219456" tIns="182880" rIns="182880" bIns="182880" anchor="ctr"/>
          <a:lstStyle>
            <a:lvl1pPr marL="0" indent="0">
              <a:lnSpc>
                <a:spcPct val="100000"/>
              </a:lnSpc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  <a:p>
            <a:pPr lvl="0"/>
            <a:r>
              <a:rPr lang="en-US"/>
              <a:t>YOU NEED TO TAKE YOUR CAREER FORWARD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997807" y="2544332"/>
            <a:ext cx="3124200" cy="163713"/>
          </a:xfrm>
        </p:spPr>
        <p:txBody>
          <a:bodyPr lIns="0" tIns="0" rIns="0" bIns="0"/>
          <a:lstStyle>
            <a:lvl1pPr marL="0" indent="0">
              <a:buNone/>
              <a:defRPr lang="en-US" sz="10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4812743" y="2503287"/>
            <a:ext cx="1" cy="529573"/>
          </a:xfrm>
          <a:prstGeom prst="line">
            <a:avLst/>
          </a:prstGeom>
          <a:ln w="381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997807" y="2797439"/>
            <a:ext cx="3124200" cy="235422"/>
          </a:xfrm>
        </p:spPr>
        <p:txBody>
          <a:bodyPr lIns="0" tIns="0" rIns="0" bIns="0" anchor="t"/>
          <a:lstStyle>
            <a:lvl1pPr marL="0" indent="0">
              <a:buNone/>
              <a:defRPr lang="en-US" sz="1000" b="0" u="none" kern="1200" cap="none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997807" y="3358281"/>
            <a:ext cx="3124200" cy="163713"/>
          </a:xfrm>
        </p:spPr>
        <p:txBody>
          <a:bodyPr lIns="0" tIns="0" rIns="0" bIns="0"/>
          <a:lstStyle>
            <a:lvl1pPr marL="0" indent="0">
              <a:buNone/>
              <a:defRPr lang="en-US" sz="10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41" name="Straight Connector 40"/>
          <p:cNvCxnSpPr/>
          <p:nvPr userDrawn="1"/>
        </p:nvCxnSpPr>
        <p:spPr>
          <a:xfrm flipH="1">
            <a:off x="4812743" y="3317236"/>
            <a:ext cx="1" cy="529573"/>
          </a:xfrm>
          <a:prstGeom prst="line">
            <a:avLst/>
          </a:prstGeom>
          <a:ln w="381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97807" y="3611388"/>
            <a:ext cx="3124200" cy="235422"/>
          </a:xfrm>
        </p:spPr>
        <p:txBody>
          <a:bodyPr lIns="0" tIns="0" rIns="0" bIns="0" anchor="t"/>
          <a:lstStyle>
            <a:lvl1pPr marL="0" indent="0">
              <a:buNone/>
              <a:defRPr lang="en-US" sz="1000" b="0" u="none" kern="1200" cap="none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997807" y="4167513"/>
            <a:ext cx="3124200" cy="163713"/>
          </a:xfrm>
        </p:spPr>
        <p:txBody>
          <a:bodyPr lIns="0" tIns="0" rIns="0" bIns="0"/>
          <a:lstStyle>
            <a:lvl1pPr marL="0" indent="0">
              <a:buNone/>
              <a:defRPr lang="en-US" sz="10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4812743" y="4126468"/>
            <a:ext cx="1" cy="529573"/>
          </a:xfrm>
          <a:prstGeom prst="line">
            <a:avLst/>
          </a:prstGeom>
          <a:ln w="381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997807" y="4420620"/>
            <a:ext cx="3124200" cy="235422"/>
          </a:xfrm>
        </p:spPr>
        <p:txBody>
          <a:bodyPr lIns="0" tIns="0" rIns="0" bIns="0" anchor="t"/>
          <a:lstStyle>
            <a:lvl1pPr marL="0" indent="0">
              <a:buNone/>
              <a:defRPr lang="en-US" sz="1000" b="0" u="none" kern="1200" cap="none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4790971" y="1499511"/>
            <a:ext cx="3331036" cy="799902"/>
          </a:xfrm>
          <a:solidFill>
            <a:schemeClr val="tx1"/>
          </a:solidFill>
        </p:spPr>
        <p:txBody>
          <a:bodyPr lIns="219456" tIns="182880" rIns="182880" bIns="182880" anchor="ctr"/>
          <a:lstStyle>
            <a:lvl1pPr marL="0" indent="0">
              <a:lnSpc>
                <a:spcPct val="100000"/>
              </a:lnSpc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  <a:p>
            <a:pPr lvl="0"/>
            <a:r>
              <a:rPr lang="en-US"/>
              <a:t>A ROCK-SOLID ENVIRONMENT LOREM IPSUM</a:t>
            </a:r>
          </a:p>
        </p:txBody>
      </p:sp>
    </p:spTree>
    <p:extLst>
      <p:ext uri="{BB962C8B-B14F-4D97-AF65-F5344CB8AC3E}">
        <p14:creationId xmlns:p14="http://schemas.microsoft.com/office/powerpoint/2010/main" val="3552039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314851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3" y="2310939"/>
            <a:ext cx="1567543" cy="401094"/>
          </a:xfrm>
        </p:spPr>
        <p:txBody>
          <a:bodyPr lIns="0" tIns="0" rIns="0" bIns="0"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BUSINESS INSIGHTS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27313" y="2830738"/>
            <a:ext cx="1948544" cy="892176"/>
          </a:xfrm>
        </p:spPr>
        <p:txBody>
          <a:bodyPr lIns="0" tIns="0" rIns="0" bIns="0" anchor="t"/>
          <a:lstStyle>
            <a:lvl1pPr marL="0" indent="0">
              <a:buNone/>
              <a:defRPr lang="en-US" sz="1200" b="0" u="none" kern="1200" cap="none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6" name="Text Placeholder 6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827313" y="1534334"/>
            <a:ext cx="530352" cy="530352"/>
          </a:xfrm>
          <a:solidFill>
            <a:schemeClr val="tx1"/>
          </a:solidFill>
        </p:spPr>
        <p:txBody>
          <a:bodyPr lIns="182880" tIns="182880" rIns="182880" bIns="182880" anchor="ctr"/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6632" y="4037363"/>
            <a:ext cx="1949225" cy="543606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U</a:t>
            </a:r>
            <a:r>
              <a:rPr lang="en-US"/>
              <a:t>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endParaRPr lang="en-US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594216" y="2310939"/>
            <a:ext cx="1567543" cy="401094"/>
          </a:xfrm>
        </p:spPr>
        <p:txBody>
          <a:bodyPr lIns="0" tIns="0" rIns="0" bIns="0"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CUSTOMER EXPERIENCE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594216" y="2830738"/>
            <a:ext cx="1948544" cy="892176"/>
          </a:xfrm>
        </p:spPr>
        <p:txBody>
          <a:bodyPr lIns="0" tIns="0" rIns="0" bIns="0" anchor="t"/>
          <a:lstStyle>
            <a:lvl1pPr marL="0" indent="0">
              <a:buNone/>
              <a:defRPr lang="en-US" sz="1200" b="0" u="none" kern="1200" cap="none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0" name="Text Placeholder 6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3594216" y="1534334"/>
            <a:ext cx="530352" cy="530352"/>
          </a:xfrm>
          <a:solidFill>
            <a:schemeClr val="tx1"/>
          </a:solidFill>
        </p:spPr>
        <p:txBody>
          <a:bodyPr lIns="182880" tIns="182880" rIns="182880" bIns="182880" anchor="ctr"/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593535" y="4037363"/>
            <a:ext cx="1949225" cy="543606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U</a:t>
            </a:r>
            <a:r>
              <a:rPr lang="en-US"/>
              <a:t>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endParaRPr lang="en-US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361800" y="2310939"/>
            <a:ext cx="1567543" cy="401094"/>
          </a:xfrm>
        </p:spPr>
        <p:txBody>
          <a:bodyPr lIns="0" tIns="0" rIns="0" bIns="0"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OPERATIONAL EXCELLENCE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61800" y="2830738"/>
            <a:ext cx="1948544" cy="892176"/>
          </a:xfrm>
        </p:spPr>
        <p:txBody>
          <a:bodyPr lIns="0" tIns="0" rIns="0" bIns="0" anchor="t"/>
          <a:lstStyle>
            <a:lvl1pPr marL="0" indent="0">
              <a:buNone/>
              <a:defRPr lang="en-US" sz="1200" b="0" u="none" kern="1200" cap="none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4" name="Text Placeholder 6"/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6361800" y="1534334"/>
            <a:ext cx="530352" cy="530352"/>
          </a:xfrm>
          <a:solidFill>
            <a:schemeClr val="tx1"/>
          </a:solidFill>
        </p:spPr>
        <p:txBody>
          <a:bodyPr lIns="182880" tIns="182880" rIns="182880" bIns="182880" anchor="ctr"/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361119" y="4037363"/>
            <a:ext cx="1949225" cy="543606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U</a:t>
            </a:r>
            <a:r>
              <a:rPr lang="en-US"/>
              <a:t>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24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68463" y="2977145"/>
            <a:ext cx="1567543" cy="401094"/>
          </a:xfrm>
        </p:spPr>
        <p:txBody>
          <a:bodyPr lIns="0" tIns="0" rIns="0" bIns="0"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BUSINESS INSIGHTS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68463" y="3496944"/>
            <a:ext cx="1948544" cy="892176"/>
          </a:xfrm>
        </p:spPr>
        <p:txBody>
          <a:bodyPr lIns="0" tIns="0" rIns="0" bIns="0" anchor="t"/>
          <a:lstStyle>
            <a:lvl1pPr marL="0" indent="0">
              <a:buNone/>
              <a:defRPr lang="en-US" sz="1400" b="0" u="none" kern="1200" cap="none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968463" y="2056847"/>
            <a:ext cx="914400" cy="795528"/>
          </a:xfrm>
          <a:solidFill>
            <a:schemeClr val="tx1"/>
          </a:solidFill>
        </p:spPr>
        <p:txBody>
          <a:bodyPr lIns="182880" tIns="182880" rIns="182880" bIns="182880" anchor="ctr"/>
          <a:lstStyle>
            <a:lvl1pPr marL="0" indent="0" algn="ctr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594216" y="2977145"/>
            <a:ext cx="1567543" cy="401094"/>
          </a:xfrm>
        </p:spPr>
        <p:txBody>
          <a:bodyPr lIns="0" tIns="0" rIns="0" bIns="0"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CUSTOMER EXPERIENCE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594216" y="3496944"/>
            <a:ext cx="1948544" cy="892176"/>
          </a:xfrm>
        </p:spPr>
        <p:txBody>
          <a:bodyPr lIns="0" tIns="0" rIns="0" bIns="0" anchor="t"/>
          <a:lstStyle>
            <a:lvl1pPr marL="0" indent="0">
              <a:buNone/>
              <a:defRPr lang="en-US" sz="1400" b="0" u="none" kern="1200" cap="none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3594216" y="2056847"/>
            <a:ext cx="914400" cy="795528"/>
          </a:xfrm>
          <a:solidFill>
            <a:schemeClr val="tx1"/>
          </a:solidFill>
        </p:spPr>
        <p:txBody>
          <a:bodyPr lIns="182880" tIns="182880" rIns="182880" bIns="182880" anchor="ctr"/>
          <a:lstStyle>
            <a:lvl1pPr marL="0" indent="0" algn="ctr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219969" y="2977145"/>
            <a:ext cx="1567543" cy="401094"/>
          </a:xfrm>
        </p:spPr>
        <p:txBody>
          <a:bodyPr lIns="0" tIns="0" rIns="0" bIns="0"/>
          <a:lstStyle>
            <a:lvl1pPr marL="0" indent="0">
              <a:buNone/>
              <a:defRPr lang="en-US" sz="1200" b="1" u="none" kern="1200" cap="all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OPERATIONAL EXCELLENCE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219969" y="3496944"/>
            <a:ext cx="1948544" cy="892176"/>
          </a:xfrm>
        </p:spPr>
        <p:txBody>
          <a:bodyPr lIns="0" tIns="0" rIns="0" bIns="0" anchor="t"/>
          <a:lstStyle>
            <a:lvl1pPr marL="0" indent="0">
              <a:buNone/>
              <a:defRPr lang="en-US" sz="1400" b="0" u="none" kern="1200" cap="none" baseline="0" dirty="0" smtClean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6219969" y="2056847"/>
            <a:ext cx="914400" cy="795528"/>
          </a:xfrm>
          <a:solidFill>
            <a:schemeClr val="tx1"/>
          </a:solidFill>
        </p:spPr>
        <p:txBody>
          <a:bodyPr lIns="182880" tIns="182880" rIns="182880" bIns="182880" anchor="ctr"/>
          <a:lstStyle>
            <a:lvl1pPr marL="0" indent="0" algn="ctr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894032" y="1480045"/>
            <a:ext cx="5113538" cy="220090"/>
          </a:xfrm>
        </p:spPr>
        <p:txBody>
          <a:bodyPr anchor="ctr">
            <a:noAutofit/>
          </a:bodyPr>
          <a:lstStyle>
            <a:lvl1pPr marL="0" indent="0" algn="just">
              <a:buNone/>
              <a:defRPr sz="1200"/>
            </a:lvl1pPr>
            <a:lvl2pPr>
              <a:defRPr sz="1030"/>
            </a:lvl2pPr>
            <a:lvl3pPr>
              <a:defRPr sz="1030"/>
            </a:lvl3pPr>
            <a:lvl4pPr>
              <a:defRPr sz="1030"/>
            </a:lvl4pPr>
            <a:lvl5pPr>
              <a:defRPr sz="103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750324" y="1303064"/>
            <a:ext cx="2" cy="397071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>
          <a:xfrm>
            <a:off x="894032" y="1259955"/>
            <a:ext cx="5113538" cy="220090"/>
          </a:xfrm>
        </p:spPr>
        <p:txBody>
          <a:bodyPr anchor="ctr">
            <a:noAutofit/>
          </a:bodyPr>
          <a:lstStyle>
            <a:lvl1pPr marL="0" indent="0" algn="just">
              <a:buNone/>
              <a:defRPr sz="1200" b="1" i="0" cap="all" baseline="0"/>
            </a:lvl1pPr>
            <a:lvl2pPr>
              <a:defRPr sz="1030"/>
            </a:lvl2pPr>
            <a:lvl3pPr>
              <a:defRPr sz="1030"/>
            </a:lvl3pPr>
            <a:lvl4pPr>
              <a:defRPr sz="1030"/>
            </a:lvl4pPr>
            <a:lvl5pPr>
              <a:defRPr sz="103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523882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82147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28650" y="1534334"/>
            <a:ext cx="2432304" cy="2862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523882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26632" y="1698359"/>
            <a:ext cx="1567543" cy="401094"/>
          </a:xfrm>
        </p:spPr>
        <p:txBody>
          <a:bodyPr lIns="0" tIns="0" rIns="0" bIns="0"/>
          <a:lstStyle>
            <a:lvl1pPr marL="0" indent="0">
              <a:buNone/>
              <a:defRPr lang="en-US" sz="1400" b="1" u="none" kern="1200" cap="all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BUSINESS INSIGHTS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26631" y="2265944"/>
            <a:ext cx="2047197" cy="1925056"/>
          </a:xfrm>
        </p:spPr>
        <p:txBody>
          <a:bodyPr lIns="0" tIns="0" rIns="0" bIns="0" anchor="t"/>
          <a:lstStyle>
            <a:lvl1pPr marL="0" indent="0">
              <a:buNone/>
              <a:defRPr lang="en-US" sz="14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3258935" y="1534334"/>
            <a:ext cx="2432304" cy="2862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56917" y="1698359"/>
            <a:ext cx="1567543" cy="401094"/>
          </a:xfrm>
        </p:spPr>
        <p:txBody>
          <a:bodyPr lIns="0" tIns="0" rIns="0" bIns="0"/>
          <a:lstStyle>
            <a:lvl1pPr marL="0" indent="0">
              <a:buNone/>
              <a:defRPr lang="en-US" sz="1400" b="1" u="none" kern="1200" cap="all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OPERATIONAL EXCELLENCE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456916" y="2265944"/>
            <a:ext cx="2047197" cy="1925056"/>
          </a:xfrm>
        </p:spPr>
        <p:txBody>
          <a:bodyPr lIns="0" tIns="0" rIns="0" bIns="0" anchor="t"/>
          <a:lstStyle>
            <a:lvl1pPr marL="0" indent="0">
              <a:buNone/>
              <a:defRPr lang="en-US" sz="14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5889220" y="1534334"/>
            <a:ext cx="2432304" cy="2862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87202" y="1698359"/>
            <a:ext cx="1567543" cy="401094"/>
          </a:xfrm>
        </p:spPr>
        <p:txBody>
          <a:bodyPr lIns="0" tIns="0" rIns="0" bIns="0"/>
          <a:lstStyle>
            <a:lvl1pPr marL="0" indent="0">
              <a:buNone/>
              <a:defRPr lang="en-US" sz="1400" b="1" u="none" kern="1200" cap="all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CUSTOMER EXPERIENCE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87201" y="2265944"/>
            <a:ext cx="2047197" cy="1925056"/>
          </a:xfrm>
        </p:spPr>
        <p:txBody>
          <a:bodyPr lIns="0" tIns="0" rIns="0" bIns="0" anchor="t"/>
          <a:lstStyle>
            <a:lvl1pPr marL="0" indent="0">
              <a:buNone/>
              <a:defRPr lang="en-US" sz="14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4049765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28651" y="1534334"/>
            <a:ext cx="1875972" cy="2862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523882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9483" y="1698359"/>
            <a:ext cx="1209004" cy="401094"/>
          </a:xfrm>
        </p:spPr>
        <p:txBody>
          <a:bodyPr lIns="0" tIns="0" rIns="0" bIns="0"/>
          <a:lstStyle>
            <a:lvl1pPr marL="0" indent="0">
              <a:buNone/>
              <a:defRPr lang="en-US" sz="1200" b="1" u="none" kern="1200" cap="all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BUSINESS INSIGHTS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69481" y="2265944"/>
            <a:ext cx="1578949" cy="1925056"/>
          </a:xfrm>
        </p:spPr>
        <p:txBody>
          <a:bodyPr lIns="0" tIns="0" rIns="0" bIns="0" anchor="t"/>
          <a:lstStyle>
            <a:lvl1pPr marL="0" indent="0">
              <a:buNone/>
              <a:defRPr lang="en-US" sz="12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702603" y="1534334"/>
            <a:ext cx="1875972" cy="2862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843435" y="1698359"/>
            <a:ext cx="1209004" cy="401094"/>
          </a:xfrm>
        </p:spPr>
        <p:txBody>
          <a:bodyPr lIns="0" tIns="0" rIns="0" bIns="0"/>
          <a:lstStyle>
            <a:lvl1pPr marL="0" indent="0">
              <a:buNone/>
              <a:defRPr lang="en-US" sz="1200" b="1" u="none" kern="1200" cap="all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OPERATIONAL EXCELLENCE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843433" y="2265944"/>
            <a:ext cx="1578949" cy="1925056"/>
          </a:xfrm>
        </p:spPr>
        <p:txBody>
          <a:bodyPr lIns="0" tIns="0" rIns="0" bIns="0" anchor="t"/>
          <a:lstStyle>
            <a:lvl1pPr marL="0" indent="0">
              <a:buNone/>
              <a:defRPr lang="en-US" sz="12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772762" y="1534334"/>
            <a:ext cx="1875972" cy="2862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913594" y="1698359"/>
            <a:ext cx="1209004" cy="401094"/>
          </a:xfrm>
        </p:spPr>
        <p:txBody>
          <a:bodyPr lIns="0" tIns="0" rIns="0" bIns="0"/>
          <a:lstStyle>
            <a:lvl1pPr marL="0" indent="0">
              <a:buNone/>
              <a:defRPr lang="en-US" sz="1200" b="1" u="none" kern="1200" cap="all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CUSTOMER EXPERIENCE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913592" y="2265944"/>
            <a:ext cx="1578949" cy="1925056"/>
          </a:xfrm>
        </p:spPr>
        <p:txBody>
          <a:bodyPr lIns="0" tIns="0" rIns="0" bIns="0" anchor="t"/>
          <a:lstStyle>
            <a:lvl1pPr marL="0" indent="0">
              <a:buNone/>
              <a:defRPr lang="en-US" sz="12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842921" y="1534334"/>
            <a:ext cx="1875972" cy="2862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983753" y="1698359"/>
            <a:ext cx="1209004" cy="401094"/>
          </a:xfrm>
        </p:spPr>
        <p:txBody>
          <a:bodyPr lIns="0" tIns="0" rIns="0" bIns="0"/>
          <a:lstStyle>
            <a:lvl1pPr marL="0" indent="0">
              <a:buNone/>
              <a:defRPr lang="en-US" sz="1200" b="1" u="none" kern="1200" cap="all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CUSTOMER EXPERIENCE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983751" y="2265944"/>
            <a:ext cx="1578949" cy="1925056"/>
          </a:xfrm>
        </p:spPr>
        <p:txBody>
          <a:bodyPr lIns="0" tIns="0" rIns="0" bIns="0" anchor="t"/>
          <a:lstStyle>
            <a:lvl1pPr marL="0" indent="0">
              <a:buNone/>
              <a:defRPr lang="en-US" sz="12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3315216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 userDrawn="1"/>
        </p:nvSpPr>
        <p:spPr>
          <a:xfrm>
            <a:off x="6274218" y="1533101"/>
            <a:ext cx="2308642" cy="5212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 userDrawn="1"/>
        </p:nvSpPr>
        <p:spPr>
          <a:xfrm>
            <a:off x="4394016" y="1533101"/>
            <a:ext cx="2194560" cy="521208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/>
          <p:cNvSpPr/>
          <p:nvPr userDrawn="1"/>
        </p:nvSpPr>
        <p:spPr>
          <a:xfrm>
            <a:off x="2396102" y="1533101"/>
            <a:ext cx="2308645" cy="5212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ntagon 1"/>
          <p:cNvSpPr/>
          <p:nvPr userDrawn="1"/>
        </p:nvSpPr>
        <p:spPr>
          <a:xfrm>
            <a:off x="628649" y="1533101"/>
            <a:ext cx="2030864" cy="521208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523882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26631" y="1676233"/>
            <a:ext cx="1645920" cy="234944"/>
          </a:xfrm>
        </p:spPr>
        <p:txBody>
          <a:bodyPr lIns="0" tIns="0" rIns="0" bIns="0"/>
          <a:lstStyle>
            <a:lvl1pPr marL="0" indent="0">
              <a:buNone/>
              <a:defRPr lang="en-US" sz="1400" b="1" u="none" kern="1200" cap="all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93974" y="2197441"/>
            <a:ext cx="1645920" cy="1925056"/>
          </a:xfrm>
        </p:spPr>
        <p:txBody>
          <a:bodyPr lIns="0" tIns="0" rIns="91440" bIns="0" anchor="t"/>
          <a:lstStyle>
            <a:lvl1pPr marL="0" indent="0">
              <a:buNone/>
              <a:defRPr lang="en-US" sz="1300" b="0" u="none" kern="1200" cap="none" baseline="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833695" y="2197441"/>
            <a:ext cx="1645920" cy="1925056"/>
          </a:xfrm>
        </p:spPr>
        <p:txBody>
          <a:bodyPr lIns="0" tIns="0" rIns="91440" bIns="0" anchor="t"/>
          <a:lstStyle>
            <a:lvl1pPr marL="0" indent="0">
              <a:buNone/>
              <a:defRPr lang="en-US" sz="1300" b="0" u="none" kern="1200" cap="none" baseline="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762758" y="2197441"/>
            <a:ext cx="1645920" cy="1925056"/>
          </a:xfrm>
        </p:spPr>
        <p:txBody>
          <a:bodyPr lIns="0" tIns="0" rIns="91440" bIns="0" anchor="t"/>
          <a:lstStyle>
            <a:lvl1pPr marL="0" indent="0">
              <a:buNone/>
              <a:defRPr lang="en-US" sz="1300" b="0" u="none" kern="1200" cap="none" baseline="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833695" y="1676233"/>
            <a:ext cx="1645920" cy="234944"/>
          </a:xfrm>
        </p:spPr>
        <p:txBody>
          <a:bodyPr lIns="0" tIns="0" rIns="0" bIns="0"/>
          <a:lstStyle>
            <a:lvl1pPr marL="0" indent="0">
              <a:buNone/>
              <a:defRPr lang="en-US" sz="1400" b="1" u="none" kern="1200" cap="all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STEP 2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98227" y="1676233"/>
            <a:ext cx="1645920" cy="234944"/>
          </a:xfrm>
        </p:spPr>
        <p:txBody>
          <a:bodyPr lIns="0" tIns="0" rIns="0" bIns="0"/>
          <a:lstStyle>
            <a:lvl1pPr marL="0" indent="0">
              <a:buNone/>
              <a:defRPr lang="en-US" sz="1400" b="1" u="none" kern="1200" cap="all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STEP 3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62758" y="1676233"/>
            <a:ext cx="1645920" cy="234944"/>
          </a:xfrm>
        </p:spPr>
        <p:txBody>
          <a:bodyPr lIns="0" tIns="0" rIns="0" bIns="0"/>
          <a:lstStyle>
            <a:lvl1pPr marL="0" indent="0">
              <a:buNone/>
              <a:defRPr lang="en-US" sz="1400" b="1" u="none" kern="1200" cap="all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STEP 4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798227" y="2197441"/>
            <a:ext cx="1645920" cy="1925056"/>
          </a:xfrm>
        </p:spPr>
        <p:txBody>
          <a:bodyPr lIns="0" tIns="0" rIns="91440" bIns="0" anchor="t"/>
          <a:lstStyle>
            <a:lvl1pPr marL="0" indent="0">
              <a:buNone/>
              <a:defRPr lang="en-US" sz="1300" b="0" u="none" kern="1200" cap="none" baseline="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1689063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364547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455686"/>
            <a:ext cx="1947672" cy="466344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OUR TEAM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2084052"/>
            <a:ext cx="1947672" cy="466344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OUR EXPERTISE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0" y="2712418"/>
            <a:ext cx="1947672" cy="466344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OUR SPIRIT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8650" y="3340784"/>
            <a:ext cx="1947672" cy="466344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OUR EXPERTISE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28650" y="3969149"/>
            <a:ext cx="1947672" cy="466344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OUR SPIRIT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702865" y="1458109"/>
            <a:ext cx="5641848" cy="420624"/>
          </a:xfrm>
        </p:spPr>
        <p:txBody>
          <a:bodyPr tIns="0" bIns="0" anchor="ctr"/>
          <a:lstStyle>
            <a:lvl1pPr marL="0" indent="0">
              <a:buNone/>
              <a:defRPr lang="en-US" sz="14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nl-BE" sz="1400"/>
              <a:t>Lorem ipsum dolor sit amet, consectetuer adipiscing elit. Aenean commodo ligula eget dolor. Aenean massa. 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702865" y="2091584"/>
            <a:ext cx="5641848" cy="420624"/>
          </a:xfrm>
        </p:spPr>
        <p:txBody>
          <a:bodyPr tIns="0" bIns="0" anchor="ctr"/>
          <a:lstStyle>
            <a:lvl1pPr marL="0" indent="0">
              <a:buNone/>
              <a:defRPr lang="en-US" sz="14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nl-BE" sz="1400"/>
              <a:t>Lorem ipsum dolor sit amet, consectetuer adipiscing elit. Aenean commodo ligula eget dolor. Aenean massa. 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702865" y="2725059"/>
            <a:ext cx="5641848" cy="420624"/>
          </a:xfrm>
        </p:spPr>
        <p:txBody>
          <a:bodyPr tIns="0" bIns="0" anchor="ctr"/>
          <a:lstStyle>
            <a:lvl1pPr marL="0" indent="0">
              <a:buNone/>
              <a:defRPr lang="en-US" sz="14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nl-BE" sz="1400"/>
              <a:t>Lorem ipsum dolor sit amet, consectetuer adipiscing elit. Aenean commodo ligula eget dolor. Aenean massa. 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702865" y="3358534"/>
            <a:ext cx="5641848" cy="420624"/>
          </a:xfrm>
        </p:spPr>
        <p:txBody>
          <a:bodyPr tIns="0" bIns="0" anchor="ctr"/>
          <a:lstStyle>
            <a:lvl1pPr marL="0" indent="0">
              <a:buNone/>
              <a:defRPr lang="en-US" sz="14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nl-BE" sz="1400"/>
              <a:t>Lorem ipsum dolor sit amet, consectetuer adipiscing elit. Aenean commodo ligula eget dolor. Aenean massa.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702865" y="3992009"/>
            <a:ext cx="5641848" cy="420624"/>
          </a:xfrm>
        </p:spPr>
        <p:txBody>
          <a:bodyPr tIns="0" bIns="0" anchor="ctr"/>
          <a:lstStyle>
            <a:lvl1pPr marL="0" indent="0">
              <a:buNone/>
              <a:defRPr lang="en-US" sz="1400" b="0" u="none" kern="1200" baseline="0" dirty="0">
                <a:solidFill>
                  <a:srgbClr val="3C3C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nl-BE" sz="1400"/>
              <a:t>Lorem ipsum dolor sit amet, consectetuer adipiscing elit. Aenean commodo ligula eget dolor. Aenean massa. </a:t>
            </a:r>
          </a:p>
        </p:txBody>
      </p:sp>
    </p:spTree>
    <p:extLst>
      <p:ext uri="{BB962C8B-B14F-4D97-AF65-F5344CB8AC3E}">
        <p14:creationId xmlns:p14="http://schemas.microsoft.com/office/powerpoint/2010/main" val="66239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457200" y="0"/>
            <a:ext cx="8686800" cy="4629150"/>
          </a:xfrm>
          <a:prstGeom prst="rect">
            <a:avLst/>
          </a:prstGeom>
          <a:solidFill>
            <a:srgbClr val="007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7"/>
          <p:cNvSpPr/>
          <p:nvPr userDrawn="1"/>
        </p:nvSpPr>
        <p:spPr>
          <a:xfrm>
            <a:off x="457200" y="342900"/>
            <a:ext cx="8225366" cy="685800"/>
          </a:xfrm>
          <a:prstGeom prst="rect">
            <a:avLst/>
          </a:prstGeom>
          <a:solidFill>
            <a:srgbClr val="599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59537" y="171450"/>
            <a:ext cx="7632531" cy="857739"/>
          </a:xfrm>
        </p:spPr>
        <p:txBody>
          <a:bodyPr anchor="ctr" anchorCtr="0">
            <a:normAutofit/>
          </a:bodyPr>
          <a:lstStyle>
            <a:lvl1pPr algn="l">
              <a:defRPr sz="3600" b="0" cap="none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hthoek 5"/>
          <p:cNvSpPr/>
          <p:nvPr userDrawn="1"/>
        </p:nvSpPr>
        <p:spPr>
          <a:xfrm>
            <a:off x="0" y="342900"/>
            <a:ext cx="457200" cy="685800"/>
          </a:xfrm>
          <a:prstGeom prst="rect">
            <a:avLst/>
          </a:prstGeom>
          <a:solidFill>
            <a:srgbClr val="599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6518" y="477226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785" y="4772268"/>
            <a:ext cx="4896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C3C3236D-FB65-584A-8227-5A449D06E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&amp;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894031" y="1971677"/>
            <a:ext cx="7378431" cy="2704496"/>
          </a:xfrm>
        </p:spPr>
        <p:txBody>
          <a:bodyPr/>
          <a:lstStyle>
            <a:lvl1pPr algn="l">
              <a:defRPr/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750324" y="1303064"/>
            <a:ext cx="2" cy="397071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94032" y="1480045"/>
            <a:ext cx="5113538" cy="220090"/>
          </a:xfrm>
        </p:spPr>
        <p:txBody>
          <a:bodyPr anchor="ctr">
            <a:noAutofit/>
          </a:bodyPr>
          <a:lstStyle>
            <a:lvl1pPr marL="0" indent="0" algn="just">
              <a:buNone/>
              <a:defRPr sz="1200"/>
            </a:lvl1pPr>
            <a:lvl2pPr>
              <a:defRPr sz="1030"/>
            </a:lvl2pPr>
            <a:lvl3pPr>
              <a:defRPr sz="1030"/>
            </a:lvl3pPr>
            <a:lvl4pPr>
              <a:defRPr sz="1030"/>
            </a:lvl4pPr>
            <a:lvl5pPr>
              <a:defRPr sz="103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31"/>
          </p:nvPr>
        </p:nvSpPr>
        <p:spPr>
          <a:xfrm>
            <a:off x="894032" y="1259955"/>
            <a:ext cx="5113538" cy="220090"/>
          </a:xfrm>
        </p:spPr>
        <p:txBody>
          <a:bodyPr anchor="ctr">
            <a:noAutofit/>
          </a:bodyPr>
          <a:lstStyle>
            <a:lvl1pPr marL="0" indent="0" algn="just">
              <a:buNone/>
              <a:defRPr sz="1200" b="1" i="0" cap="all" baseline="0"/>
            </a:lvl1pPr>
            <a:lvl2pPr>
              <a:defRPr sz="1030"/>
            </a:lvl2pPr>
            <a:lvl3pPr>
              <a:defRPr sz="1030"/>
            </a:lvl3pPr>
            <a:lvl4pPr>
              <a:defRPr sz="1030"/>
            </a:lvl4pPr>
            <a:lvl5pPr>
              <a:defRPr sz="103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523882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16604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&amp; Gray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894031" y="1971677"/>
            <a:ext cx="7378431" cy="266977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l">
              <a:defRPr/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750324" y="1303064"/>
            <a:ext cx="2" cy="397071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894032" y="1480045"/>
            <a:ext cx="5113538" cy="220090"/>
          </a:xfrm>
        </p:spPr>
        <p:txBody>
          <a:bodyPr anchor="ctr">
            <a:noAutofit/>
          </a:bodyPr>
          <a:lstStyle>
            <a:lvl1pPr marL="0" indent="0" algn="just">
              <a:buNone/>
              <a:defRPr sz="1200"/>
            </a:lvl1pPr>
            <a:lvl2pPr>
              <a:defRPr sz="1030"/>
            </a:lvl2pPr>
            <a:lvl3pPr>
              <a:defRPr sz="1030"/>
            </a:lvl3pPr>
            <a:lvl4pPr>
              <a:defRPr sz="1030"/>
            </a:lvl4pPr>
            <a:lvl5pPr>
              <a:defRPr sz="103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31"/>
          </p:nvPr>
        </p:nvSpPr>
        <p:spPr>
          <a:xfrm>
            <a:off x="894032" y="1259955"/>
            <a:ext cx="5113538" cy="220090"/>
          </a:xfrm>
        </p:spPr>
        <p:txBody>
          <a:bodyPr anchor="ctr">
            <a:noAutofit/>
          </a:bodyPr>
          <a:lstStyle>
            <a:lvl1pPr marL="0" indent="0" algn="just">
              <a:buNone/>
              <a:defRPr sz="1200" b="1" i="0" cap="all" baseline="0"/>
            </a:lvl1pPr>
            <a:lvl2pPr>
              <a:defRPr sz="1030"/>
            </a:lvl2pPr>
            <a:lvl3pPr>
              <a:defRPr sz="1030"/>
            </a:lvl3pPr>
            <a:lvl4pPr>
              <a:defRPr sz="1030"/>
            </a:lvl4pPr>
            <a:lvl5pPr>
              <a:defRPr sz="103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523882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30513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ample Graphi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523882"/>
          </a:xfrm>
        </p:spPr>
        <p:txBody>
          <a:bodyPr tIns="0" anchor="t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GRAPHICS</a:t>
            </a:r>
            <a:endParaRPr lang="nl-BE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EXAMPLE: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726254"/>
            <a:ext cx="2221993" cy="163713"/>
          </a:xfrm>
        </p:spPr>
        <p:txBody>
          <a:bodyPr lIns="91440" tIns="0" rIns="91440" bIns="0"/>
          <a:lstStyle>
            <a:lvl1pPr marL="0" indent="0">
              <a:buNone/>
              <a:defRPr lang="en-US" sz="1200" b="0" u="none" kern="1200" cap="all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LAST TWO YEARS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979361"/>
            <a:ext cx="904903" cy="441036"/>
          </a:xfrm>
        </p:spPr>
        <p:txBody>
          <a:bodyPr lIns="91440" tIns="0" rIns="91440" bIns="0" anchor="t"/>
          <a:lstStyle>
            <a:lvl1pPr marL="0" indent="0">
              <a:buNone/>
              <a:defRPr lang="en-US" sz="28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2420397"/>
            <a:ext cx="2221993" cy="473554"/>
          </a:xfrm>
        </p:spPr>
        <p:txBody>
          <a:bodyPr lIns="91440" tIns="0" rIns="91440" bIns="0" anchor="t"/>
          <a:lstStyle>
            <a:lvl1pPr marL="0" indent="0">
              <a:buNone/>
              <a:defRPr lang="en-US" sz="12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Of the world’s data has been generated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8650" y="1931242"/>
            <a:ext cx="22219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1533525" y="1979613"/>
            <a:ext cx="550863" cy="441325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copy/paste icon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480099" y="1726254"/>
            <a:ext cx="2221993" cy="163713"/>
          </a:xfrm>
        </p:spPr>
        <p:txBody>
          <a:bodyPr lIns="91440" tIns="0" rIns="91440" bIns="0"/>
          <a:lstStyle>
            <a:lvl1pPr marL="0" indent="0">
              <a:buNone/>
              <a:defRPr lang="en-US" sz="1200" b="0" u="none" kern="1200" cap="all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LAST TWO YEARS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480099" y="1979361"/>
            <a:ext cx="904903" cy="441036"/>
          </a:xfrm>
        </p:spPr>
        <p:txBody>
          <a:bodyPr lIns="91440" tIns="0" rIns="91440" bIns="0" anchor="t"/>
          <a:lstStyle>
            <a:lvl1pPr marL="0" indent="0">
              <a:buNone/>
              <a:defRPr lang="en-US" sz="28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40%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480099" y="2420397"/>
            <a:ext cx="2221993" cy="473554"/>
          </a:xfrm>
        </p:spPr>
        <p:txBody>
          <a:bodyPr lIns="91440" tIns="0" rIns="91440" bIns="0" anchor="t"/>
          <a:lstStyle>
            <a:lvl1pPr marL="0" indent="0">
              <a:buNone/>
              <a:defRPr lang="en-US" sz="12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Growth in adoption of business networks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480099" y="1931242"/>
            <a:ext cx="22219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4384974" y="1979613"/>
            <a:ext cx="550863" cy="441325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copy/paste icon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28649" y="3311593"/>
            <a:ext cx="2221993" cy="163713"/>
          </a:xfrm>
        </p:spPr>
        <p:txBody>
          <a:bodyPr lIns="91440" tIns="0" rIns="91440" bIns="0"/>
          <a:lstStyle>
            <a:lvl1pPr marL="0" indent="0">
              <a:buNone/>
              <a:defRPr lang="en-US" sz="1200" b="0" u="none" kern="1200" cap="all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END OF 2020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28649" y="3564700"/>
            <a:ext cx="1671102" cy="441036"/>
          </a:xfrm>
        </p:spPr>
        <p:txBody>
          <a:bodyPr lIns="91440" tIns="0" rIns="0" bIns="0" anchor="t"/>
          <a:lstStyle>
            <a:lvl1pPr marL="0" indent="0">
              <a:buNone/>
              <a:defRPr lang="en-US" sz="28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212 billion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28649" y="4005736"/>
            <a:ext cx="2221993" cy="473554"/>
          </a:xfrm>
        </p:spPr>
        <p:txBody>
          <a:bodyPr lIns="91440" tIns="0" rIns="91440" bIns="0" anchor="t"/>
          <a:lstStyle>
            <a:lvl1pPr marL="0" indent="0">
              <a:buNone/>
              <a:defRPr lang="en-US" sz="12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“Things will be connected.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628649" y="3516581"/>
            <a:ext cx="22219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0"/>
          <p:cNvSpPr>
            <a:spLocks noGrp="1"/>
          </p:cNvSpPr>
          <p:nvPr>
            <p:ph type="pic" sz="quarter" idx="31" hasCustomPrompt="1"/>
          </p:nvPr>
        </p:nvSpPr>
        <p:spPr>
          <a:xfrm>
            <a:off x="2299765" y="3564952"/>
            <a:ext cx="550863" cy="441325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copy/paste icon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3480098" y="3311593"/>
            <a:ext cx="2221993" cy="163713"/>
          </a:xfrm>
        </p:spPr>
        <p:txBody>
          <a:bodyPr lIns="91440" tIns="0" rIns="91440" bIns="0"/>
          <a:lstStyle>
            <a:lvl1pPr marL="0" indent="0">
              <a:buNone/>
              <a:defRPr lang="en-US" sz="1200" b="0" u="none" kern="1200" cap="all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BY 2020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80098" y="3564700"/>
            <a:ext cx="1671130" cy="441036"/>
          </a:xfrm>
        </p:spPr>
        <p:txBody>
          <a:bodyPr lIns="91440" tIns="0" rIns="0" bIns="0" anchor="t"/>
          <a:lstStyle>
            <a:lvl1pPr marL="0" indent="0">
              <a:buNone/>
              <a:defRPr lang="en-US" sz="28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9 billion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480098" y="4005736"/>
            <a:ext cx="2221993" cy="473554"/>
          </a:xfrm>
        </p:spPr>
        <p:txBody>
          <a:bodyPr lIns="91440" tIns="0" rIns="91440" bIns="0" anchor="t"/>
          <a:lstStyle>
            <a:lvl1pPr marL="0" indent="0">
              <a:buNone/>
              <a:defRPr lang="en-US" sz="12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Mobile users in the world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3480098" y="3516581"/>
            <a:ext cx="22219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10"/>
          <p:cNvSpPr>
            <a:spLocks noGrp="1"/>
          </p:cNvSpPr>
          <p:nvPr>
            <p:ph type="pic" sz="quarter" idx="35" hasCustomPrompt="1"/>
          </p:nvPr>
        </p:nvSpPr>
        <p:spPr>
          <a:xfrm>
            <a:off x="5151214" y="3564556"/>
            <a:ext cx="550863" cy="441325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copy/paste icon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6331548" y="3311593"/>
            <a:ext cx="2221993" cy="163713"/>
          </a:xfrm>
        </p:spPr>
        <p:txBody>
          <a:bodyPr lIns="91440" tIns="0" rIns="91440" bIns="0"/>
          <a:lstStyle>
            <a:lvl1pPr marL="0" indent="0">
              <a:buNone/>
              <a:defRPr lang="en-US" sz="1200" b="0" u="none" kern="1200" cap="all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 2014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6331548" y="3564700"/>
            <a:ext cx="904903" cy="441036"/>
          </a:xfrm>
        </p:spPr>
        <p:txBody>
          <a:bodyPr lIns="91440" tIns="0" rIns="91440" bIns="0" anchor="t"/>
          <a:lstStyle>
            <a:lvl1pPr marL="0" indent="0">
              <a:buNone/>
              <a:defRPr lang="en-US" sz="28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51%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6331548" y="4005736"/>
            <a:ext cx="2221993" cy="473554"/>
          </a:xfrm>
        </p:spPr>
        <p:txBody>
          <a:bodyPr lIns="91440" tIns="0" rIns="91440" bIns="0" anchor="t"/>
          <a:lstStyle>
            <a:lvl1pPr marL="0" indent="0">
              <a:buNone/>
              <a:defRPr lang="en-US" sz="1200" b="0" u="none" kern="1200" cap="none" baseline="0" dirty="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Of workloads processed in the cloud.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6331548" y="3516581"/>
            <a:ext cx="22219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icture Placeholder 10"/>
          <p:cNvSpPr>
            <a:spLocks noGrp="1"/>
          </p:cNvSpPr>
          <p:nvPr>
            <p:ph type="pic" sz="quarter" idx="39" hasCustomPrompt="1"/>
          </p:nvPr>
        </p:nvSpPr>
        <p:spPr>
          <a:xfrm>
            <a:off x="7236423" y="3564952"/>
            <a:ext cx="550863" cy="441325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copy/paste icon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0268FB2-6F76-B94D-919B-167B96856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23" y="4814215"/>
            <a:ext cx="1046073" cy="309600"/>
          </a:xfrm>
          <a:prstGeom prst="rect">
            <a:avLst/>
          </a:prstGeom>
        </p:spPr>
      </p:pic>
      <p:sp>
        <p:nvSpPr>
          <p:cNvPr id="39" name="TextBox 38"/>
          <p:cNvSpPr txBox="1"/>
          <p:nvPr userDrawn="1"/>
        </p:nvSpPr>
        <p:spPr>
          <a:xfrm>
            <a:off x="0" y="4835294"/>
            <a:ext cx="1828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6DF98D4E-C0A0-F841-A787-644A700004AE}" type="slidenum">
              <a:rPr lang="en-US" sz="1000" b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37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94032" y="1480045"/>
            <a:ext cx="5113538" cy="220090"/>
          </a:xfrm>
        </p:spPr>
        <p:txBody>
          <a:bodyPr anchor="ctr">
            <a:noAutofit/>
          </a:bodyPr>
          <a:lstStyle>
            <a:lvl1pPr marL="0" indent="0" algn="just">
              <a:buNone/>
              <a:defRPr sz="1200"/>
            </a:lvl1pPr>
            <a:lvl2pPr>
              <a:defRPr sz="1030"/>
            </a:lvl2pPr>
            <a:lvl3pPr>
              <a:defRPr sz="1030"/>
            </a:lvl3pPr>
            <a:lvl4pPr>
              <a:defRPr sz="1030"/>
            </a:lvl4pPr>
            <a:lvl5pPr>
              <a:defRPr sz="103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750324" y="1303064"/>
            <a:ext cx="2" cy="397071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355243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894032" y="1259955"/>
            <a:ext cx="5113538" cy="220090"/>
          </a:xfrm>
        </p:spPr>
        <p:txBody>
          <a:bodyPr anchor="ctr">
            <a:noAutofit/>
          </a:bodyPr>
          <a:lstStyle>
            <a:lvl1pPr marL="0" indent="0" algn="just">
              <a:buNone/>
              <a:defRPr sz="1200" b="1" i="0" cap="all" baseline="0"/>
            </a:lvl1pPr>
            <a:lvl2pPr>
              <a:defRPr sz="1030"/>
            </a:lvl2pPr>
            <a:lvl3pPr>
              <a:defRPr sz="1030"/>
            </a:lvl3pPr>
            <a:lvl4pPr>
              <a:defRPr sz="1030"/>
            </a:lvl4pPr>
            <a:lvl5pPr>
              <a:defRPr sz="103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894032" y="1943100"/>
            <a:ext cx="4618494" cy="2416708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93763" y="4454525"/>
            <a:ext cx="4618037" cy="247650"/>
          </a:xfrm>
        </p:spPr>
        <p:txBody>
          <a:bodyPr/>
          <a:lstStyle>
            <a:lvl1pPr>
              <a:defRPr sz="800"/>
            </a:lvl1pPr>
          </a:lstStyle>
          <a:p>
            <a:r>
              <a:rPr lang="nl-BE" sz="800">
                <a:solidFill>
                  <a:schemeClr val="tx2"/>
                </a:solidFill>
              </a:rPr>
              <a:t>SEE </a:t>
            </a:r>
            <a:r>
              <a:rPr lang="nl-BE" sz="800" b="1">
                <a:solidFill>
                  <a:schemeClr val="tx2"/>
                </a:solidFill>
              </a:rPr>
              <a:t>DESIGN</a:t>
            </a:r>
            <a:r>
              <a:rPr lang="nl-BE" sz="800">
                <a:solidFill>
                  <a:schemeClr val="tx2"/>
                </a:solidFill>
              </a:rPr>
              <a:t> &gt; </a:t>
            </a:r>
            <a:r>
              <a:rPr lang="nl-BE" sz="800" b="1">
                <a:solidFill>
                  <a:schemeClr val="tx2"/>
                </a:solidFill>
              </a:rPr>
              <a:t>CHART STYLES</a:t>
            </a:r>
          </a:p>
        </p:txBody>
      </p:sp>
    </p:spTree>
    <p:extLst>
      <p:ext uri="{BB962C8B-B14F-4D97-AF65-F5344CB8AC3E}">
        <p14:creationId xmlns:p14="http://schemas.microsoft.com/office/powerpoint/2010/main" val="3297850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94032" y="1480045"/>
            <a:ext cx="5113538" cy="220090"/>
          </a:xfrm>
        </p:spPr>
        <p:txBody>
          <a:bodyPr anchor="ctr">
            <a:noAutofit/>
          </a:bodyPr>
          <a:lstStyle>
            <a:lvl1pPr marL="0" indent="0" algn="just">
              <a:buNone/>
              <a:defRPr sz="1200"/>
            </a:lvl1pPr>
            <a:lvl2pPr>
              <a:defRPr sz="1030"/>
            </a:lvl2pPr>
            <a:lvl3pPr>
              <a:defRPr sz="1030"/>
            </a:lvl3pPr>
            <a:lvl4pPr>
              <a:defRPr sz="1030"/>
            </a:lvl4pPr>
            <a:lvl5pPr>
              <a:defRPr sz="103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750324" y="1303064"/>
            <a:ext cx="2" cy="397071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355243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894032" y="1259955"/>
            <a:ext cx="5113538" cy="220090"/>
          </a:xfrm>
        </p:spPr>
        <p:txBody>
          <a:bodyPr anchor="ctr">
            <a:noAutofit/>
          </a:bodyPr>
          <a:lstStyle>
            <a:lvl1pPr marL="0" indent="0" algn="just">
              <a:buNone/>
              <a:defRPr sz="1200" b="1" i="0" cap="all" baseline="0"/>
            </a:lvl1pPr>
            <a:lvl2pPr>
              <a:defRPr sz="1030"/>
            </a:lvl2pPr>
            <a:lvl3pPr>
              <a:defRPr sz="1030"/>
            </a:lvl3pPr>
            <a:lvl4pPr>
              <a:defRPr sz="1030"/>
            </a:lvl4pPr>
            <a:lvl5pPr>
              <a:defRPr sz="103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894031" y="1943100"/>
            <a:ext cx="3573465" cy="2406831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914512" y="1943100"/>
            <a:ext cx="3573465" cy="2406831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93763" y="4454525"/>
            <a:ext cx="5735637" cy="229773"/>
          </a:xfrm>
        </p:spPr>
        <p:txBody>
          <a:bodyPr/>
          <a:lstStyle>
            <a:lvl1pPr>
              <a:defRPr sz="800"/>
            </a:lvl1pPr>
          </a:lstStyle>
          <a:p>
            <a:r>
              <a:rPr lang="nl-BE" sz="800">
                <a:solidFill>
                  <a:schemeClr val="tx2"/>
                </a:solidFill>
              </a:rPr>
              <a:t>SEE </a:t>
            </a:r>
            <a:r>
              <a:rPr lang="nl-BE" sz="800" b="1">
                <a:solidFill>
                  <a:schemeClr val="tx2"/>
                </a:solidFill>
              </a:rPr>
              <a:t>DESIGN</a:t>
            </a:r>
            <a:r>
              <a:rPr lang="nl-BE" sz="800">
                <a:solidFill>
                  <a:schemeClr val="tx2"/>
                </a:solidFill>
              </a:rPr>
              <a:t> &gt; </a:t>
            </a:r>
            <a:r>
              <a:rPr lang="nl-BE" sz="800" b="1">
                <a:solidFill>
                  <a:schemeClr val="tx2"/>
                </a:solidFill>
              </a:rPr>
              <a:t>CHART STYLES BACKGROUND: </a:t>
            </a:r>
            <a:r>
              <a:rPr lang="nl-BE" sz="800">
                <a:solidFill>
                  <a:schemeClr val="tx2"/>
                </a:solidFill>
              </a:rPr>
              <a:t>right mouse click &gt; format chart area &gt; fill = pattern fill </a:t>
            </a:r>
            <a:br>
              <a:rPr lang="nl-BE" sz="800" b="1">
                <a:solidFill>
                  <a:schemeClr val="tx2"/>
                </a:solidFill>
              </a:rPr>
            </a:br>
            <a:endParaRPr lang="nl-BE" sz="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320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0268FB2-6F76-B94D-919B-167B96856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23" y="4814215"/>
            <a:ext cx="1046073" cy="3096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3BB150-1042-7C4B-A36A-3EF77C4E771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7315" y="1837659"/>
            <a:ext cx="378547" cy="106306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45862" y="1937957"/>
            <a:ext cx="5398138" cy="517161"/>
          </a:xfrm>
        </p:spPr>
        <p:txBody>
          <a:bodyPr tIns="0" bIns="0" anchor="b"/>
          <a:lstStyle>
            <a:lvl1pPr>
              <a:spcBef>
                <a:spcPts val="0"/>
              </a:spcBef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NOW SOME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82714" y="2354360"/>
            <a:ext cx="5394325" cy="546368"/>
          </a:xfrm>
        </p:spPr>
        <p:txBody>
          <a:bodyPr lIns="91440" tIns="0" rIns="0" bIns="0" anchor="t"/>
          <a:lstStyle>
            <a:lvl1pPr marL="0" indent="0">
              <a:spcBef>
                <a:spcPts val="0"/>
              </a:spcBef>
              <a:buNone/>
              <a:defRPr sz="4000" cap="all" baseline="0">
                <a:solidFill>
                  <a:schemeClr val="bg1"/>
                </a:solidFill>
              </a:defRPr>
            </a:lvl1pPr>
            <a:lvl2pPr marL="325781" indent="0">
              <a:buNone/>
              <a:defRPr>
                <a:solidFill>
                  <a:schemeClr val="bg1"/>
                </a:solidFill>
              </a:defRPr>
            </a:lvl2pPr>
            <a:lvl3pPr marL="555815" indent="0">
              <a:buNone/>
              <a:defRPr>
                <a:solidFill>
                  <a:schemeClr val="bg1"/>
                </a:solidFill>
              </a:defRPr>
            </a:lvl3pPr>
            <a:lvl4pPr marL="756655" indent="0">
              <a:buNone/>
              <a:defRPr>
                <a:solidFill>
                  <a:schemeClr val="bg1"/>
                </a:solidFill>
              </a:defRPr>
            </a:lvl4pPr>
            <a:lvl5pPr marL="95282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CASES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4835294"/>
            <a:ext cx="1828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6DF98D4E-C0A0-F841-A787-644A700004AE}" type="slidenum">
              <a:rPr lang="en-US" sz="1000" b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78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8039" y="0"/>
            <a:ext cx="6574283" cy="5150646"/>
          </a:xfrm>
          <a:custGeom>
            <a:avLst/>
            <a:gdLst>
              <a:gd name="connsiteX0" fmla="*/ 0 w 9976103"/>
              <a:gd name="connsiteY0" fmla="*/ 6858000 h 6858000"/>
              <a:gd name="connsiteX1" fmla="*/ 1705379 w 9976103"/>
              <a:gd name="connsiteY1" fmla="*/ 0 h 6858000"/>
              <a:gd name="connsiteX2" fmla="*/ 8270724 w 9976103"/>
              <a:gd name="connsiteY2" fmla="*/ 0 h 6858000"/>
              <a:gd name="connsiteX3" fmla="*/ 9976103 w 9976103"/>
              <a:gd name="connsiteY3" fmla="*/ 6858000 h 6858000"/>
              <a:gd name="connsiteX4" fmla="*/ 0 w 9976103"/>
              <a:gd name="connsiteY4" fmla="*/ 6858000 h 6858000"/>
              <a:gd name="connsiteX0" fmla="*/ 0 w 8284463"/>
              <a:gd name="connsiteY0" fmla="*/ 6858000 h 6876288"/>
              <a:gd name="connsiteX1" fmla="*/ 1705379 w 8284463"/>
              <a:gd name="connsiteY1" fmla="*/ 0 h 6876288"/>
              <a:gd name="connsiteX2" fmla="*/ 8270724 w 8284463"/>
              <a:gd name="connsiteY2" fmla="*/ 0 h 6876288"/>
              <a:gd name="connsiteX3" fmla="*/ 8284463 w 8284463"/>
              <a:gd name="connsiteY3" fmla="*/ 6876288 h 6876288"/>
              <a:gd name="connsiteX4" fmla="*/ 0 w 8284463"/>
              <a:gd name="connsiteY4" fmla="*/ 6858000 h 6876288"/>
              <a:gd name="connsiteX0" fmla="*/ 0 w 8284463"/>
              <a:gd name="connsiteY0" fmla="*/ 6866878 h 6876288"/>
              <a:gd name="connsiteX1" fmla="*/ 1705379 w 8284463"/>
              <a:gd name="connsiteY1" fmla="*/ 0 h 6876288"/>
              <a:gd name="connsiteX2" fmla="*/ 8270724 w 8284463"/>
              <a:gd name="connsiteY2" fmla="*/ 0 h 6876288"/>
              <a:gd name="connsiteX3" fmla="*/ 8284463 w 8284463"/>
              <a:gd name="connsiteY3" fmla="*/ 6876288 h 6876288"/>
              <a:gd name="connsiteX4" fmla="*/ 0 w 8284463"/>
              <a:gd name="connsiteY4" fmla="*/ 6866878 h 6876288"/>
              <a:gd name="connsiteX0" fmla="*/ 0 w 8289461"/>
              <a:gd name="connsiteY0" fmla="*/ 6866878 h 6876288"/>
              <a:gd name="connsiteX1" fmla="*/ 1705379 w 8289461"/>
              <a:gd name="connsiteY1" fmla="*/ 0 h 6876288"/>
              <a:gd name="connsiteX2" fmla="*/ 8288479 w 8289461"/>
              <a:gd name="connsiteY2" fmla="*/ 0 h 6876288"/>
              <a:gd name="connsiteX3" fmla="*/ 8284463 w 8289461"/>
              <a:gd name="connsiteY3" fmla="*/ 6876288 h 6876288"/>
              <a:gd name="connsiteX4" fmla="*/ 0 w 8289461"/>
              <a:gd name="connsiteY4" fmla="*/ 6866878 h 6876288"/>
              <a:gd name="connsiteX0" fmla="*/ 0 w 8765711"/>
              <a:gd name="connsiteY0" fmla="*/ 6857353 h 6876288"/>
              <a:gd name="connsiteX1" fmla="*/ 2181629 w 8765711"/>
              <a:gd name="connsiteY1" fmla="*/ 0 h 6876288"/>
              <a:gd name="connsiteX2" fmla="*/ 8764729 w 8765711"/>
              <a:gd name="connsiteY2" fmla="*/ 0 h 6876288"/>
              <a:gd name="connsiteX3" fmla="*/ 8760713 w 8765711"/>
              <a:gd name="connsiteY3" fmla="*/ 6876288 h 6876288"/>
              <a:gd name="connsiteX4" fmla="*/ 0 w 8765711"/>
              <a:gd name="connsiteY4" fmla="*/ 6857353 h 6876288"/>
              <a:gd name="connsiteX0" fmla="*/ 0 w 8765711"/>
              <a:gd name="connsiteY0" fmla="*/ 6876403 h 6876403"/>
              <a:gd name="connsiteX1" fmla="*/ 2181629 w 8765711"/>
              <a:gd name="connsiteY1" fmla="*/ 0 h 6876403"/>
              <a:gd name="connsiteX2" fmla="*/ 8764729 w 8765711"/>
              <a:gd name="connsiteY2" fmla="*/ 0 h 6876403"/>
              <a:gd name="connsiteX3" fmla="*/ 8760713 w 8765711"/>
              <a:gd name="connsiteY3" fmla="*/ 6876288 h 6876403"/>
              <a:gd name="connsiteX4" fmla="*/ 0 w 8765711"/>
              <a:gd name="connsiteY4" fmla="*/ 6876403 h 68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5711" h="6876403">
                <a:moveTo>
                  <a:pt x="0" y="6876403"/>
                </a:moveTo>
                <a:lnTo>
                  <a:pt x="2181629" y="0"/>
                </a:lnTo>
                <a:lnTo>
                  <a:pt x="8764729" y="0"/>
                </a:lnTo>
                <a:cubicBezTo>
                  <a:pt x="8769309" y="2292096"/>
                  <a:pt x="8756133" y="4584192"/>
                  <a:pt x="8760713" y="6876288"/>
                </a:cubicBezTo>
                <a:lnTo>
                  <a:pt x="0" y="6876403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9" name="Trapezoid 2"/>
          <p:cNvSpPr/>
          <p:nvPr userDrawn="1"/>
        </p:nvSpPr>
        <p:spPr>
          <a:xfrm rot="10800000">
            <a:off x="1" y="0"/>
            <a:ext cx="4219575" cy="5143500"/>
          </a:xfrm>
          <a:custGeom>
            <a:avLst/>
            <a:gdLst>
              <a:gd name="connsiteX0" fmla="*/ 0 w 5743134"/>
              <a:gd name="connsiteY0" fmla="*/ 5245100 h 5245100"/>
              <a:gd name="connsiteX1" fmla="*/ 1311275 w 5743134"/>
              <a:gd name="connsiteY1" fmla="*/ 0 h 5245100"/>
              <a:gd name="connsiteX2" fmla="*/ 4431859 w 5743134"/>
              <a:gd name="connsiteY2" fmla="*/ 0 h 5245100"/>
              <a:gd name="connsiteX3" fmla="*/ 5743134 w 5743134"/>
              <a:gd name="connsiteY3" fmla="*/ 5245100 h 5245100"/>
              <a:gd name="connsiteX4" fmla="*/ 0 w 5743134"/>
              <a:gd name="connsiteY4" fmla="*/ 5245100 h 5245100"/>
              <a:gd name="connsiteX0" fmla="*/ 0 w 5743134"/>
              <a:gd name="connsiteY0" fmla="*/ 8623300 h 8623300"/>
              <a:gd name="connsiteX1" fmla="*/ 1311275 w 5743134"/>
              <a:gd name="connsiteY1" fmla="*/ 337820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  <a:gd name="connsiteX0" fmla="*/ 0 w 5743134"/>
              <a:gd name="connsiteY0" fmla="*/ 8623300 h 8623300"/>
              <a:gd name="connsiteX1" fmla="*/ 2225675 w 5743134"/>
              <a:gd name="connsiteY1" fmla="*/ 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  <a:gd name="connsiteX0" fmla="*/ 0 w 5743134"/>
              <a:gd name="connsiteY0" fmla="*/ 8623300 h 8623300"/>
              <a:gd name="connsiteX1" fmla="*/ 2225675 w 5743134"/>
              <a:gd name="connsiteY1" fmla="*/ 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  <a:gd name="connsiteX0" fmla="*/ 0 w 5743134"/>
              <a:gd name="connsiteY0" fmla="*/ 8623300 h 8623300"/>
              <a:gd name="connsiteX1" fmla="*/ 2225675 w 5743134"/>
              <a:gd name="connsiteY1" fmla="*/ 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134" h="8623300">
                <a:moveTo>
                  <a:pt x="0" y="8623300"/>
                </a:moveTo>
                <a:cubicBezTo>
                  <a:pt x="741892" y="5748867"/>
                  <a:pt x="1509183" y="2849033"/>
                  <a:pt x="2225675" y="0"/>
                </a:cubicBezTo>
                <a:lnTo>
                  <a:pt x="5739959" y="0"/>
                </a:lnTo>
                <a:cubicBezTo>
                  <a:pt x="5741017" y="2874433"/>
                  <a:pt x="5742076" y="5748867"/>
                  <a:pt x="5743134" y="8623300"/>
                </a:cubicBezTo>
                <a:lnTo>
                  <a:pt x="0" y="86233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0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87949" y="1079571"/>
            <a:ext cx="2347278" cy="462149"/>
          </a:xfrm>
        </p:spPr>
        <p:txBody>
          <a:bodyPr tIns="0" bIns="0" anchor="b">
            <a:noAutofit/>
          </a:bodyPr>
          <a:lstStyle>
            <a:lvl1pPr algn="l">
              <a:tabLst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CASE:</a:t>
            </a:r>
            <a:endParaRPr lang="nl-BE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88226" y="2386013"/>
            <a:ext cx="2346722" cy="1366838"/>
          </a:xfr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761" y="376971"/>
            <a:ext cx="967274" cy="367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E8F9A6-0FE3-774A-9B7E-4DF5A582D1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7" y="350007"/>
            <a:ext cx="2110455" cy="379558"/>
          </a:xfrm>
          <a:prstGeom prst="rect">
            <a:avLst/>
          </a:prstGeom>
        </p:spPr>
      </p:pic>
      <p:sp>
        <p:nvSpPr>
          <p:cNvPr id="13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933123" y="4811971"/>
            <a:ext cx="1219200" cy="249877"/>
          </a:xfrm>
          <a:custGeom>
            <a:avLst/>
            <a:gdLst>
              <a:gd name="connsiteX0" fmla="*/ 0 w 1219200"/>
              <a:gd name="connsiteY0" fmla="*/ 0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0 w 1219200"/>
              <a:gd name="connsiteY4" fmla="*/ 0 h 352425"/>
              <a:gd name="connsiteX0" fmla="*/ 66675 w 1219200"/>
              <a:gd name="connsiteY0" fmla="*/ 3175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66675 w 1219200"/>
              <a:gd name="connsiteY4" fmla="*/ 317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52425">
                <a:moveTo>
                  <a:pt x="66675" y="3175"/>
                </a:moveTo>
                <a:lnTo>
                  <a:pt x="1219200" y="0"/>
                </a:lnTo>
                <a:lnTo>
                  <a:pt x="1219200" y="352425"/>
                </a:lnTo>
                <a:lnTo>
                  <a:pt x="0" y="352425"/>
                </a:lnTo>
                <a:lnTo>
                  <a:pt x="66675" y="3175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0" anchor="ctr">
            <a:sp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325781" indent="0">
              <a:buNone/>
              <a:defRPr sz="1050"/>
            </a:lvl2pPr>
            <a:lvl3pPr marL="555815" indent="0">
              <a:buNone/>
              <a:defRPr sz="1000"/>
            </a:lvl3pPr>
            <a:lvl4pPr marL="756655" indent="0">
              <a:buNone/>
              <a:defRPr sz="800"/>
            </a:lvl4pPr>
            <a:lvl5pPr marL="952824" indent="0">
              <a:buNone/>
              <a:defRPr sz="600"/>
            </a:lvl5pPr>
          </a:lstStyle>
          <a:p>
            <a:pPr lvl="0"/>
            <a:r>
              <a:rPr lang="en-US"/>
              <a:t>credits: </a:t>
            </a:r>
            <a:r>
              <a:rPr lang="en-US" err="1"/>
              <a:t>clientxx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4835294"/>
            <a:ext cx="1828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6DF98D4E-C0A0-F841-A787-644A700004AE}" type="slidenum">
              <a:rPr lang="en-US" sz="1000" b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87947" y="1541722"/>
            <a:ext cx="2350008" cy="466344"/>
          </a:xfrm>
        </p:spPr>
        <p:txBody>
          <a:bodyPr tIns="0" bIns="0"/>
          <a:lstStyle>
            <a:lvl1pPr marL="0" indent="0">
              <a:buNone/>
              <a:defRPr sz="2400" cap="all" baseline="0">
                <a:solidFill>
                  <a:schemeClr val="bg1"/>
                </a:solidFill>
              </a:defRPr>
            </a:lvl1pPr>
            <a:lvl2pPr marL="325781" indent="0">
              <a:buNone/>
              <a:defRPr sz="2400">
                <a:solidFill>
                  <a:schemeClr val="bg1"/>
                </a:solidFill>
              </a:defRPr>
            </a:lvl2pPr>
            <a:lvl3pPr marL="555815" indent="0">
              <a:buNone/>
              <a:defRPr sz="2400">
                <a:solidFill>
                  <a:schemeClr val="bg1"/>
                </a:solidFill>
              </a:defRPr>
            </a:lvl3pPr>
            <a:lvl4pPr marL="756655" indent="0">
              <a:buNone/>
              <a:defRPr sz="2400">
                <a:solidFill>
                  <a:schemeClr val="bg1"/>
                </a:solidFill>
              </a:defRPr>
            </a:lvl4pPr>
            <a:lvl5pPr marL="952824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87947" y="3900673"/>
            <a:ext cx="2187151" cy="468275"/>
          </a:xfrm>
        </p:spPr>
        <p:txBody>
          <a:bodyPr/>
          <a:lstStyle>
            <a:lvl1pPr marL="0" indent="0">
              <a:buNone/>
              <a:defRPr sz="1050" i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277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Results-Solution-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364547"/>
          </a:xfrm>
        </p:spPr>
        <p:txBody>
          <a:bodyPr tIns="0" anchor="t"/>
          <a:lstStyle>
            <a:lvl1pPr>
              <a:defRPr sz="2700" cap="all" baseline="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42937" y="1341927"/>
            <a:ext cx="2386584" cy="448056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 RESULTS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42938" y="1955151"/>
            <a:ext cx="2386013" cy="2414830"/>
          </a:xfrm>
          <a:noFill/>
          <a:ln>
            <a:noFill/>
          </a:ln>
        </p:spPr>
        <p:txBody>
          <a:bodyPr anchor="t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281362" y="1341927"/>
            <a:ext cx="2386584" cy="448056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 SOLUTION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281363" y="1955151"/>
            <a:ext cx="2386013" cy="2414830"/>
          </a:xfrm>
          <a:noFill/>
          <a:ln>
            <a:noFill/>
          </a:ln>
        </p:spPr>
        <p:txBody>
          <a:bodyPr anchor="t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5919787" y="1341927"/>
            <a:ext cx="2386584" cy="448056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 FUTURE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919788" y="1955151"/>
            <a:ext cx="2386013" cy="2414830"/>
          </a:xfrm>
          <a:noFill/>
          <a:ln>
            <a:noFill/>
          </a:ln>
        </p:spPr>
        <p:txBody>
          <a:bodyPr anchor="t"/>
          <a:lstStyle>
            <a:lvl1pPr marL="0" marR="0" indent="0" algn="l" defTabSz="672582" rtl="0" eaLnBrk="1" fontAlgn="auto" latinLnBrk="0" hangingPunct="1">
              <a:lnSpc>
                <a:spcPct val="110000"/>
              </a:lnSpc>
              <a:spcBef>
                <a:spcPts val="737"/>
              </a:spcBef>
              <a:spcAft>
                <a:spcPts val="0"/>
              </a:spcAft>
              <a:buClr>
                <a:srgbClr val="EF463C"/>
              </a:buClr>
              <a:buSzPct val="165000"/>
              <a:buFont typeface="Lucida Sans" panose="020B0602030504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672582" rtl="0" eaLnBrk="1" fontAlgn="auto" latinLnBrk="0" hangingPunct="1">
              <a:lnSpc>
                <a:spcPct val="110000"/>
              </a:lnSpc>
              <a:spcBef>
                <a:spcPts val="737"/>
              </a:spcBef>
              <a:spcAft>
                <a:spcPts val="0"/>
              </a:spcAft>
              <a:buClr>
                <a:srgbClr val="EF463C"/>
              </a:buClr>
              <a:buSzPct val="165000"/>
              <a:buFont typeface="Lucida Sans" panose="020B0602030504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</a:t>
            </a:r>
          </a:p>
          <a:p>
            <a:pPr lvl="0"/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42938" y="4650860"/>
            <a:ext cx="898784" cy="261384"/>
          </a:xfrm>
          <a:noFill/>
          <a:ln>
            <a:noFill/>
          </a:ln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1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about </a:t>
            </a:r>
            <a:r>
              <a:rPr lang="en-US" err="1"/>
              <a:t>clientxxx</a:t>
            </a:r>
            <a:r>
              <a:rPr lang="en-US"/>
              <a:t>: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586024" y="4650860"/>
            <a:ext cx="6719777" cy="261384"/>
          </a:xfrm>
          <a:noFill/>
          <a:ln>
            <a:noFill/>
          </a:ln>
        </p:spPr>
        <p:txBody>
          <a:bodyPr lIns="0" rIns="0" anchor="t"/>
          <a:lstStyle>
            <a:lvl1pPr marL="0" indent="0" algn="l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Founded in 1926 - Germany, Stihl is the world’s best-selling manufacturer of chainsaws and other handheld power equipment.</a:t>
            </a:r>
          </a:p>
        </p:txBody>
      </p:sp>
    </p:spTree>
    <p:extLst>
      <p:ext uri="{BB962C8B-B14F-4D97-AF65-F5344CB8AC3E}">
        <p14:creationId xmlns:p14="http://schemas.microsoft.com/office/powerpoint/2010/main" val="3849997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Log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268FB2-6F76-B94D-919B-167B96856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23" y="4814215"/>
            <a:ext cx="1046073" cy="3096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4835294"/>
            <a:ext cx="1828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6DF98D4E-C0A0-F841-A787-644A700004AE}" type="slidenum">
              <a:rPr lang="en-US" sz="1000" b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364547"/>
          </a:xfrm>
        </p:spPr>
        <p:txBody>
          <a:bodyPr tIns="0" anchor="t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LOGOS</a:t>
            </a:r>
            <a:endParaRPr lang="nl-BE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CASE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7"/>
          </p:nvPr>
        </p:nvSpPr>
        <p:spPr>
          <a:xfrm>
            <a:off x="628649" y="1711843"/>
            <a:ext cx="1642729" cy="48398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6"/>
          <p:cNvSpPr>
            <a:spLocks noGrp="1"/>
          </p:cNvSpPr>
          <p:nvPr>
            <p:ph type="pic" sz="quarter" idx="18"/>
          </p:nvPr>
        </p:nvSpPr>
        <p:spPr>
          <a:xfrm>
            <a:off x="628650" y="2712875"/>
            <a:ext cx="1642729" cy="48398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6"/>
          <p:cNvSpPr>
            <a:spLocks noGrp="1"/>
          </p:cNvSpPr>
          <p:nvPr>
            <p:ph type="pic" sz="quarter" idx="19"/>
          </p:nvPr>
        </p:nvSpPr>
        <p:spPr>
          <a:xfrm>
            <a:off x="628650" y="3705247"/>
            <a:ext cx="1642729" cy="48398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6"/>
          <p:cNvSpPr>
            <a:spLocks noGrp="1"/>
          </p:cNvSpPr>
          <p:nvPr>
            <p:ph type="pic" sz="quarter" idx="20"/>
          </p:nvPr>
        </p:nvSpPr>
        <p:spPr>
          <a:xfrm>
            <a:off x="2629343" y="1711843"/>
            <a:ext cx="1642729" cy="48398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6"/>
          <p:cNvSpPr>
            <a:spLocks noGrp="1"/>
          </p:cNvSpPr>
          <p:nvPr>
            <p:ph type="pic" sz="quarter" idx="21"/>
          </p:nvPr>
        </p:nvSpPr>
        <p:spPr>
          <a:xfrm>
            <a:off x="2629344" y="2712875"/>
            <a:ext cx="1642729" cy="48398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6"/>
          <p:cNvSpPr>
            <a:spLocks noGrp="1"/>
          </p:cNvSpPr>
          <p:nvPr>
            <p:ph type="pic" sz="quarter" idx="22"/>
          </p:nvPr>
        </p:nvSpPr>
        <p:spPr>
          <a:xfrm>
            <a:off x="2629344" y="3705247"/>
            <a:ext cx="1642729" cy="48398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6"/>
          <p:cNvSpPr>
            <a:spLocks noGrp="1"/>
          </p:cNvSpPr>
          <p:nvPr>
            <p:ph type="pic" sz="quarter" idx="23"/>
          </p:nvPr>
        </p:nvSpPr>
        <p:spPr>
          <a:xfrm>
            <a:off x="4630037" y="1711843"/>
            <a:ext cx="1642729" cy="48398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6"/>
          <p:cNvSpPr>
            <a:spLocks noGrp="1"/>
          </p:cNvSpPr>
          <p:nvPr>
            <p:ph type="pic" sz="quarter" idx="24"/>
          </p:nvPr>
        </p:nvSpPr>
        <p:spPr>
          <a:xfrm>
            <a:off x="4630038" y="2712875"/>
            <a:ext cx="1642729" cy="48398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6"/>
          <p:cNvSpPr>
            <a:spLocks noGrp="1"/>
          </p:cNvSpPr>
          <p:nvPr>
            <p:ph type="pic" sz="quarter" idx="25"/>
          </p:nvPr>
        </p:nvSpPr>
        <p:spPr>
          <a:xfrm>
            <a:off x="4630038" y="3705247"/>
            <a:ext cx="1642729" cy="48398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36"/>
          <p:cNvSpPr>
            <a:spLocks noGrp="1"/>
          </p:cNvSpPr>
          <p:nvPr>
            <p:ph type="pic" sz="quarter" idx="26"/>
          </p:nvPr>
        </p:nvSpPr>
        <p:spPr>
          <a:xfrm>
            <a:off x="6629399" y="1711843"/>
            <a:ext cx="1642729" cy="48398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36"/>
          <p:cNvSpPr>
            <a:spLocks noGrp="1"/>
          </p:cNvSpPr>
          <p:nvPr>
            <p:ph type="pic" sz="quarter" idx="27"/>
          </p:nvPr>
        </p:nvSpPr>
        <p:spPr>
          <a:xfrm>
            <a:off x="6629400" y="2712875"/>
            <a:ext cx="1642729" cy="48398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36"/>
          <p:cNvSpPr>
            <a:spLocks noGrp="1"/>
          </p:cNvSpPr>
          <p:nvPr>
            <p:ph type="pic" sz="quarter" idx="28"/>
          </p:nvPr>
        </p:nvSpPr>
        <p:spPr>
          <a:xfrm>
            <a:off x="6629400" y="3705247"/>
            <a:ext cx="1642729" cy="48398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96400" y="0"/>
            <a:ext cx="2095500" cy="5143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GUIDANCE</a:t>
            </a:r>
          </a:p>
          <a:p>
            <a:pPr marL="473075" marR="0" lvl="1" indent="-169863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 click on the picture and select Format Picture</a:t>
            </a:r>
          </a:p>
          <a:p>
            <a:pPr marL="473075" marR="0" lvl="1" indent="-169863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Picture Color, set saturation to 0%</a:t>
            </a:r>
          </a:p>
        </p:txBody>
      </p:sp>
    </p:spTree>
    <p:extLst>
      <p:ext uri="{BB962C8B-B14F-4D97-AF65-F5344CB8AC3E}">
        <p14:creationId xmlns:p14="http://schemas.microsoft.com/office/powerpoint/2010/main" val="1055370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79" y="1837658"/>
            <a:ext cx="429683" cy="1063069"/>
          </a:xfrm>
          <a:prstGeom prst="parallelogram">
            <a:avLst>
              <a:gd name="adj" fmla="val 91726"/>
            </a:avLst>
          </a:prstGeo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68FB2-6F76-B94D-919B-167B96856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23" y="4814215"/>
            <a:ext cx="1046073" cy="309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45862" y="2174410"/>
            <a:ext cx="5398138" cy="517161"/>
          </a:xfrm>
        </p:spPr>
        <p:txBody>
          <a:bodyPr tIns="0"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nl-BE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4835294"/>
            <a:ext cx="1828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6DF98D4E-C0A0-F841-A787-644A700004AE}" type="slidenum">
              <a:rPr lang="en-US" sz="1000" b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44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316518" y="4772268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22785" y="4772268"/>
            <a:ext cx="489671" cy="273844"/>
          </a:xfrm>
          <a:prstGeom prst="rect">
            <a:avLst/>
          </a:prstGeom>
        </p:spPr>
        <p:txBody>
          <a:bodyPr/>
          <a:lstStyle/>
          <a:p>
            <a:fld id="{C3C3236D-FB65-584A-8227-5A449D06E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51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0268FB2-6F76-B94D-919B-167B96856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37" y="4822372"/>
            <a:ext cx="1046076" cy="309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45862" y="2174410"/>
            <a:ext cx="5398138" cy="517161"/>
          </a:xfrm>
        </p:spPr>
        <p:txBody>
          <a:bodyPr tIns="0"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nl-BE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4835294"/>
            <a:ext cx="1828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6DF98D4E-C0A0-F841-A787-644A700004AE}" type="slidenum">
              <a:rPr lang="en-US" sz="1000" b="0" smtClean="0">
                <a:solidFill>
                  <a:schemeClr val="bg1"/>
                </a:solidFill>
              </a:rPr>
              <a:pPr/>
              <a:t>‹#›</a:t>
            </a:fld>
            <a:endParaRPr lang="en-US" sz="1000" b="0">
              <a:solidFill>
                <a:schemeClr val="bg1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79" y="1837658"/>
            <a:ext cx="429683" cy="1063069"/>
          </a:xfrm>
          <a:prstGeom prst="parallelogram">
            <a:avLst>
              <a:gd name="adj" fmla="val 91726"/>
            </a:avLst>
          </a:prstGeo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9317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Divid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5A6365-D9C1-4641-9B5E-C50459754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84" y="4835294"/>
            <a:ext cx="1045579" cy="3094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45862" y="2174410"/>
            <a:ext cx="5398138" cy="517161"/>
          </a:xfrm>
        </p:spPr>
        <p:txBody>
          <a:bodyPr tIns="0" anchor="t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nl-BE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4835294"/>
            <a:ext cx="1828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6DF98D4E-C0A0-F841-A787-644A700004AE}" type="slidenum">
              <a:rPr lang="en-US" sz="1000" b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79" y="1837658"/>
            <a:ext cx="429683" cy="1063069"/>
          </a:xfrm>
          <a:prstGeom prst="parallelogram">
            <a:avLst>
              <a:gd name="adj" fmla="val 91726"/>
            </a:avLst>
          </a:prstGeo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2259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739965" y="-7116"/>
            <a:ext cx="2424379" cy="5158157"/>
          </a:xfrm>
          <a:custGeom>
            <a:avLst/>
            <a:gdLst>
              <a:gd name="connsiteX0" fmla="*/ 0 w 4398264"/>
              <a:gd name="connsiteY0" fmla="*/ 6858000 h 6858000"/>
              <a:gd name="connsiteX1" fmla="*/ 1099566 w 4398264"/>
              <a:gd name="connsiteY1" fmla="*/ 0 h 6858000"/>
              <a:gd name="connsiteX2" fmla="*/ 3298698 w 4398264"/>
              <a:gd name="connsiteY2" fmla="*/ 0 h 6858000"/>
              <a:gd name="connsiteX3" fmla="*/ 4398264 w 4398264"/>
              <a:gd name="connsiteY3" fmla="*/ 6858000 h 6858000"/>
              <a:gd name="connsiteX4" fmla="*/ 0 w 4398264"/>
              <a:gd name="connsiteY4" fmla="*/ 6858000 h 6858000"/>
              <a:gd name="connsiteX0" fmla="*/ 0 w 3328416"/>
              <a:gd name="connsiteY0" fmla="*/ 6858000 h 6858000"/>
              <a:gd name="connsiteX1" fmla="*/ 1099566 w 3328416"/>
              <a:gd name="connsiteY1" fmla="*/ 0 h 6858000"/>
              <a:gd name="connsiteX2" fmla="*/ 3298698 w 3328416"/>
              <a:gd name="connsiteY2" fmla="*/ 0 h 6858000"/>
              <a:gd name="connsiteX3" fmla="*/ 3328416 w 3328416"/>
              <a:gd name="connsiteY3" fmla="*/ 6858000 h 6858000"/>
              <a:gd name="connsiteX4" fmla="*/ 0 w 3328416"/>
              <a:gd name="connsiteY4" fmla="*/ 6858000 h 6858000"/>
              <a:gd name="connsiteX0" fmla="*/ 0 w 3318063"/>
              <a:gd name="connsiteY0" fmla="*/ 6858000 h 6858000"/>
              <a:gd name="connsiteX1" fmla="*/ 1089213 w 3318063"/>
              <a:gd name="connsiteY1" fmla="*/ 0 h 6858000"/>
              <a:gd name="connsiteX2" fmla="*/ 3288345 w 3318063"/>
              <a:gd name="connsiteY2" fmla="*/ 0 h 6858000"/>
              <a:gd name="connsiteX3" fmla="*/ 3318063 w 3318063"/>
              <a:gd name="connsiteY3" fmla="*/ 6858000 h 6858000"/>
              <a:gd name="connsiteX4" fmla="*/ 0 w 3318063"/>
              <a:gd name="connsiteY4" fmla="*/ 6858000 h 6858000"/>
              <a:gd name="connsiteX0" fmla="*/ 0 w 3318063"/>
              <a:gd name="connsiteY0" fmla="*/ 6858000 h 6858000"/>
              <a:gd name="connsiteX1" fmla="*/ 1089213 w 3318063"/>
              <a:gd name="connsiteY1" fmla="*/ 0 h 6858000"/>
              <a:gd name="connsiteX2" fmla="*/ 3288346 w 3318063"/>
              <a:gd name="connsiteY2" fmla="*/ 0 h 6858000"/>
              <a:gd name="connsiteX3" fmla="*/ 3318063 w 3318063"/>
              <a:gd name="connsiteY3" fmla="*/ 6858000 h 6858000"/>
              <a:gd name="connsiteX4" fmla="*/ 0 w 3318063"/>
              <a:gd name="connsiteY4" fmla="*/ 6858000 h 6858000"/>
              <a:gd name="connsiteX0" fmla="*/ 0 w 3318063"/>
              <a:gd name="connsiteY0" fmla="*/ 6870700 h 6870700"/>
              <a:gd name="connsiteX1" fmla="*/ 1089213 w 3318063"/>
              <a:gd name="connsiteY1" fmla="*/ 12700 h 6870700"/>
              <a:gd name="connsiteX2" fmla="*/ 3315088 w 3318063"/>
              <a:gd name="connsiteY2" fmla="*/ 0 h 6870700"/>
              <a:gd name="connsiteX3" fmla="*/ 3318063 w 3318063"/>
              <a:gd name="connsiteY3" fmla="*/ 6870700 h 6870700"/>
              <a:gd name="connsiteX4" fmla="*/ 0 w 3318063"/>
              <a:gd name="connsiteY4" fmla="*/ 6870700 h 6870700"/>
              <a:gd name="connsiteX0" fmla="*/ 0 w 4147059"/>
              <a:gd name="connsiteY0" fmla="*/ 6819900 h 6870700"/>
              <a:gd name="connsiteX1" fmla="*/ 1918209 w 4147059"/>
              <a:gd name="connsiteY1" fmla="*/ 12700 h 6870700"/>
              <a:gd name="connsiteX2" fmla="*/ 4144084 w 4147059"/>
              <a:gd name="connsiteY2" fmla="*/ 0 h 6870700"/>
              <a:gd name="connsiteX3" fmla="*/ 4147059 w 4147059"/>
              <a:gd name="connsiteY3" fmla="*/ 6870700 h 6870700"/>
              <a:gd name="connsiteX4" fmla="*/ 0 w 4147059"/>
              <a:gd name="connsiteY4" fmla="*/ 6819900 h 6870700"/>
              <a:gd name="connsiteX0" fmla="*/ 0 w 4105202"/>
              <a:gd name="connsiteY0" fmla="*/ 6819900 h 6870700"/>
              <a:gd name="connsiteX1" fmla="*/ 1876352 w 4105202"/>
              <a:gd name="connsiteY1" fmla="*/ 12700 h 6870700"/>
              <a:gd name="connsiteX2" fmla="*/ 4102227 w 4105202"/>
              <a:gd name="connsiteY2" fmla="*/ 0 h 6870700"/>
              <a:gd name="connsiteX3" fmla="*/ 4105202 w 4105202"/>
              <a:gd name="connsiteY3" fmla="*/ 6870700 h 6870700"/>
              <a:gd name="connsiteX4" fmla="*/ 0 w 4105202"/>
              <a:gd name="connsiteY4" fmla="*/ 6819900 h 6870700"/>
              <a:gd name="connsiteX0" fmla="*/ 0 w 4105202"/>
              <a:gd name="connsiteY0" fmla="*/ 6819900 h 6857447"/>
              <a:gd name="connsiteX1" fmla="*/ 1876352 w 4105202"/>
              <a:gd name="connsiteY1" fmla="*/ 12700 h 6857447"/>
              <a:gd name="connsiteX2" fmla="*/ 4102227 w 4105202"/>
              <a:gd name="connsiteY2" fmla="*/ 0 h 6857447"/>
              <a:gd name="connsiteX3" fmla="*/ 4105202 w 4105202"/>
              <a:gd name="connsiteY3" fmla="*/ 6857447 h 6857447"/>
              <a:gd name="connsiteX4" fmla="*/ 0 w 4105202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30943"/>
              <a:gd name="connsiteX1" fmla="*/ 1876352 w 4119155"/>
              <a:gd name="connsiteY1" fmla="*/ 12700 h 6830943"/>
              <a:gd name="connsiteX2" fmla="*/ 4102227 w 4119155"/>
              <a:gd name="connsiteY2" fmla="*/ 0 h 6830943"/>
              <a:gd name="connsiteX3" fmla="*/ 4119155 w 4119155"/>
              <a:gd name="connsiteY3" fmla="*/ 6830943 h 6830943"/>
              <a:gd name="connsiteX4" fmla="*/ 0 w 4119155"/>
              <a:gd name="connsiteY4" fmla="*/ 6819900 h 6830943"/>
              <a:gd name="connsiteX0" fmla="*/ 0 w 4119155"/>
              <a:gd name="connsiteY0" fmla="*/ 6820453 h 6831496"/>
              <a:gd name="connsiteX1" fmla="*/ 1806590 w 4119155"/>
              <a:gd name="connsiteY1" fmla="*/ 0 h 6831496"/>
              <a:gd name="connsiteX2" fmla="*/ 4102227 w 4119155"/>
              <a:gd name="connsiteY2" fmla="*/ 553 h 6831496"/>
              <a:gd name="connsiteX3" fmla="*/ 4119155 w 4119155"/>
              <a:gd name="connsiteY3" fmla="*/ 6831496 h 6831496"/>
              <a:gd name="connsiteX4" fmla="*/ 0 w 4119155"/>
              <a:gd name="connsiteY4" fmla="*/ 6820453 h 6831496"/>
              <a:gd name="connsiteX0" fmla="*/ 0 w 4154224"/>
              <a:gd name="connsiteY0" fmla="*/ 6829910 h 6840953"/>
              <a:gd name="connsiteX1" fmla="*/ 1806590 w 4154224"/>
              <a:gd name="connsiteY1" fmla="*/ 9457 h 6840953"/>
              <a:gd name="connsiteX2" fmla="*/ 4154205 w 4154224"/>
              <a:gd name="connsiteY2" fmla="*/ 0 h 6840953"/>
              <a:gd name="connsiteX3" fmla="*/ 4119155 w 4154224"/>
              <a:gd name="connsiteY3" fmla="*/ 6840953 h 6840953"/>
              <a:gd name="connsiteX4" fmla="*/ 0 w 4154224"/>
              <a:gd name="connsiteY4" fmla="*/ 6829910 h 6840953"/>
              <a:gd name="connsiteX0" fmla="*/ 0 w 4180213"/>
              <a:gd name="connsiteY0" fmla="*/ 6849929 h 6849929"/>
              <a:gd name="connsiteX1" fmla="*/ 1832579 w 4180213"/>
              <a:gd name="connsiteY1" fmla="*/ 9457 h 6849929"/>
              <a:gd name="connsiteX2" fmla="*/ 4180194 w 4180213"/>
              <a:gd name="connsiteY2" fmla="*/ 0 h 6849929"/>
              <a:gd name="connsiteX3" fmla="*/ 4145144 w 4180213"/>
              <a:gd name="connsiteY3" fmla="*/ 6840953 h 6849929"/>
              <a:gd name="connsiteX4" fmla="*/ 0 w 4180213"/>
              <a:gd name="connsiteY4" fmla="*/ 6849929 h 6849929"/>
              <a:gd name="connsiteX0" fmla="*/ 0 w 4180223"/>
              <a:gd name="connsiteY0" fmla="*/ 6849929 h 6850963"/>
              <a:gd name="connsiteX1" fmla="*/ 1832579 w 4180223"/>
              <a:gd name="connsiteY1" fmla="*/ 9457 h 6850963"/>
              <a:gd name="connsiteX2" fmla="*/ 4180194 w 4180223"/>
              <a:gd name="connsiteY2" fmla="*/ 0 h 6850963"/>
              <a:gd name="connsiteX3" fmla="*/ 4158140 w 4180223"/>
              <a:gd name="connsiteY3" fmla="*/ 6850963 h 6850963"/>
              <a:gd name="connsiteX4" fmla="*/ 0 w 4180223"/>
              <a:gd name="connsiteY4" fmla="*/ 6849929 h 68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0223" h="6850963">
                <a:moveTo>
                  <a:pt x="0" y="6849929"/>
                </a:moveTo>
                <a:lnTo>
                  <a:pt x="1832579" y="9457"/>
                </a:lnTo>
                <a:lnTo>
                  <a:pt x="4180194" y="0"/>
                </a:lnTo>
                <a:cubicBezTo>
                  <a:pt x="4181186" y="2290233"/>
                  <a:pt x="4157148" y="4560730"/>
                  <a:pt x="4158140" y="6850963"/>
                </a:cubicBezTo>
                <a:lnTo>
                  <a:pt x="0" y="68499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0021" y="1519842"/>
            <a:ext cx="5995019" cy="328664"/>
          </a:xfrm>
        </p:spPr>
        <p:txBody>
          <a:bodyPr/>
          <a:lstStyle>
            <a:lvl1pPr marL="0" indent="0" algn="l">
              <a:buNone/>
              <a:defRPr b="1" cap="all" baseline="0"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add contact name</a:t>
            </a:r>
            <a:endParaRPr lang="nl-BE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933123" y="4811971"/>
            <a:ext cx="1219200" cy="249877"/>
          </a:xfrm>
          <a:custGeom>
            <a:avLst/>
            <a:gdLst>
              <a:gd name="connsiteX0" fmla="*/ 0 w 1219200"/>
              <a:gd name="connsiteY0" fmla="*/ 0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0 w 1219200"/>
              <a:gd name="connsiteY4" fmla="*/ 0 h 352425"/>
              <a:gd name="connsiteX0" fmla="*/ 66675 w 1219200"/>
              <a:gd name="connsiteY0" fmla="*/ 3175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66675 w 1219200"/>
              <a:gd name="connsiteY4" fmla="*/ 317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52425">
                <a:moveTo>
                  <a:pt x="66675" y="3175"/>
                </a:moveTo>
                <a:lnTo>
                  <a:pt x="1219200" y="0"/>
                </a:lnTo>
                <a:lnTo>
                  <a:pt x="1219200" y="352425"/>
                </a:lnTo>
                <a:lnTo>
                  <a:pt x="0" y="352425"/>
                </a:lnTo>
                <a:lnTo>
                  <a:pt x="66675" y="3175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0" anchor="ctr">
            <a:sp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325781" indent="0">
              <a:buNone/>
              <a:defRPr sz="1050"/>
            </a:lvl2pPr>
            <a:lvl3pPr marL="555815" indent="0">
              <a:buNone/>
              <a:defRPr sz="1000"/>
            </a:lvl3pPr>
            <a:lvl4pPr marL="756655" indent="0">
              <a:buNone/>
              <a:defRPr sz="800"/>
            </a:lvl4pPr>
            <a:lvl5pPr marL="952824" indent="0">
              <a:buNone/>
              <a:defRPr sz="600"/>
            </a:lvl5pPr>
          </a:lstStyle>
          <a:p>
            <a:pPr lvl="0"/>
            <a:r>
              <a:rPr lang="en-US"/>
              <a:t>credits: </a:t>
            </a:r>
            <a:r>
              <a:rPr lang="en-US" err="1"/>
              <a:t>clientxx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4622"/>
            <a:ext cx="6000750" cy="523882"/>
          </a:xfrm>
        </p:spPr>
        <p:txBody>
          <a:bodyPr tIns="0"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16724"/>
            <a:ext cx="6000750" cy="368300"/>
          </a:xfrm>
        </p:spPr>
        <p:txBody>
          <a:bodyPr bIns="0" anchor="b"/>
          <a:lstStyle>
            <a:lvl1pPr marL="0" indent="0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760021" y="1904856"/>
            <a:ext cx="5995019" cy="328664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9" name="Content Placeholder 2"/>
          <p:cNvSpPr>
            <a:spLocks noGrp="1"/>
          </p:cNvSpPr>
          <p:nvPr>
            <p:ph idx="24" hasCustomPrompt="1"/>
          </p:nvPr>
        </p:nvSpPr>
        <p:spPr>
          <a:xfrm>
            <a:off x="760021" y="2289869"/>
            <a:ext cx="5995019" cy="328664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Email</a:t>
            </a:r>
            <a:endParaRPr lang="nl-BE"/>
          </a:p>
        </p:txBody>
      </p:sp>
      <p:sp>
        <p:nvSpPr>
          <p:cNvPr id="12" name="Content Placeholder 2"/>
          <p:cNvSpPr>
            <a:spLocks noGrp="1"/>
          </p:cNvSpPr>
          <p:nvPr>
            <p:ph idx="25" hasCustomPrompt="1"/>
          </p:nvPr>
        </p:nvSpPr>
        <p:spPr>
          <a:xfrm>
            <a:off x="760021" y="3168532"/>
            <a:ext cx="5995019" cy="328664"/>
          </a:xfrm>
        </p:spPr>
        <p:txBody>
          <a:bodyPr/>
          <a:lstStyle>
            <a:lvl1pPr marL="0" indent="0" algn="l">
              <a:buNone/>
              <a:defRPr b="1" cap="all" baseline="0"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add contact name</a:t>
            </a:r>
            <a:endParaRPr lang="nl-BE"/>
          </a:p>
        </p:txBody>
      </p:sp>
      <p:sp>
        <p:nvSpPr>
          <p:cNvPr id="13" name="Content Placeholder 2"/>
          <p:cNvSpPr>
            <a:spLocks noGrp="1"/>
          </p:cNvSpPr>
          <p:nvPr>
            <p:ph idx="26" hasCustomPrompt="1"/>
          </p:nvPr>
        </p:nvSpPr>
        <p:spPr>
          <a:xfrm>
            <a:off x="760021" y="3553546"/>
            <a:ext cx="5995019" cy="328664"/>
          </a:xfrm>
        </p:spPr>
        <p:txBody>
          <a:bodyPr/>
          <a:lstStyle>
            <a:lvl1pPr marL="196171" marR="0" indent="-196171" algn="l" defTabSz="672582" rtl="0" eaLnBrk="1" fontAlgn="auto" latinLnBrk="0" hangingPunct="1">
              <a:lnSpc>
                <a:spcPct val="110000"/>
              </a:lnSpc>
              <a:spcBef>
                <a:spcPts val="737"/>
              </a:spcBef>
              <a:spcAft>
                <a:spcPts val="0"/>
              </a:spcAft>
              <a:buClr>
                <a:srgbClr val="EF463C"/>
              </a:buClr>
              <a:buSzPct val="165000"/>
              <a:buFont typeface="Lucida Sans" panose="020B0602030504020204" pitchFamily="34" charset="0"/>
              <a:buChar char="›"/>
              <a:tabLst/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marL="196171" marR="0" lvl="0" indent="-196171" algn="l" defTabSz="672582" rtl="0" eaLnBrk="1" fontAlgn="auto" latinLnBrk="0" hangingPunct="1">
              <a:lnSpc>
                <a:spcPct val="110000"/>
              </a:lnSpc>
              <a:spcBef>
                <a:spcPts val="737"/>
              </a:spcBef>
              <a:spcAft>
                <a:spcPts val="0"/>
              </a:spcAft>
              <a:buClr>
                <a:srgbClr val="EF463C"/>
              </a:buClr>
              <a:buSzPct val="165000"/>
              <a:buFont typeface="Lucida Sans" panose="020B0602030504020204" pitchFamily="34" charset="0"/>
              <a:buChar char="›"/>
              <a:tabLst/>
              <a:defRPr/>
            </a:pPr>
            <a:r>
              <a:rPr lang="en-US"/>
              <a:t>Title</a:t>
            </a:r>
            <a:endParaRPr lang="nl-BE"/>
          </a:p>
          <a:p>
            <a:pPr lvl="0"/>
            <a:endParaRPr lang="nl-BE"/>
          </a:p>
        </p:txBody>
      </p:sp>
      <p:sp>
        <p:nvSpPr>
          <p:cNvPr id="15" name="Content Placeholder 2"/>
          <p:cNvSpPr>
            <a:spLocks noGrp="1"/>
          </p:cNvSpPr>
          <p:nvPr>
            <p:ph idx="27" hasCustomPrompt="1"/>
          </p:nvPr>
        </p:nvSpPr>
        <p:spPr>
          <a:xfrm>
            <a:off x="760021" y="3938559"/>
            <a:ext cx="5995019" cy="328664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Email</a:t>
            </a:r>
            <a:endParaRPr lang="nl-BE"/>
          </a:p>
        </p:txBody>
      </p:sp>
      <p:sp>
        <p:nvSpPr>
          <p:cNvPr id="16" name="Content Placeholder 2"/>
          <p:cNvSpPr>
            <a:spLocks noGrp="1"/>
          </p:cNvSpPr>
          <p:nvPr>
            <p:ph idx="28" hasCustomPrompt="1"/>
          </p:nvPr>
        </p:nvSpPr>
        <p:spPr>
          <a:xfrm>
            <a:off x="760021" y="2674882"/>
            <a:ext cx="5995019" cy="328664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Phone</a:t>
            </a:r>
            <a:endParaRPr lang="nl-BE"/>
          </a:p>
        </p:txBody>
      </p:sp>
      <p:sp>
        <p:nvSpPr>
          <p:cNvPr id="17" name="Content Placeholder 2"/>
          <p:cNvSpPr>
            <a:spLocks noGrp="1"/>
          </p:cNvSpPr>
          <p:nvPr>
            <p:ph idx="29" hasCustomPrompt="1"/>
          </p:nvPr>
        </p:nvSpPr>
        <p:spPr>
          <a:xfrm>
            <a:off x="760021" y="4323572"/>
            <a:ext cx="5995019" cy="328664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Phone</a:t>
            </a:r>
            <a:endParaRPr lang="nl-BE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134600" y="7541"/>
            <a:ext cx="2095500" cy="5143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GUIDANCE</a:t>
            </a:r>
          </a:p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right image 2 options are available:</a:t>
            </a:r>
          </a:p>
          <a:p>
            <a:pPr marL="457200" marR="0" lvl="0" indent="-45720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a customer image (don’t forget the credit box)</a:t>
            </a:r>
          </a:p>
          <a:p>
            <a:pPr marL="457200" marR="0" lvl="0" indent="-45720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your profile pictures</a:t>
            </a:r>
          </a:p>
          <a:p>
            <a:pPr marL="473075" marR="0" lvl="1" indent="-169863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your profile picture, but ensure it fits properly in the image box</a:t>
            </a:r>
          </a:p>
          <a:p>
            <a:pPr marL="473075" marR="0" lvl="1" indent="-169863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 click on the picture and select Format Picture</a:t>
            </a:r>
          </a:p>
          <a:p>
            <a:pPr marL="473075" marR="0" lvl="1" indent="-169863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Picture Color, set saturation to 0%</a:t>
            </a:r>
          </a:p>
          <a:p>
            <a:pPr marL="473075" marR="0" lvl="1" indent="-169863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 forget the credit box “credits: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delaware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5929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4835294"/>
            <a:ext cx="1828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6DF98D4E-C0A0-F841-A787-644A700004AE}" type="slidenum">
              <a:rPr lang="en-US" sz="1000" b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34459" y="1974727"/>
            <a:ext cx="4309541" cy="517161"/>
          </a:xfrm>
        </p:spPr>
        <p:txBody>
          <a:bodyPr tIns="0" bIns="0"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YOU</a:t>
            </a:r>
            <a:endParaRPr lang="nl-BE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974727"/>
            <a:ext cx="4834457" cy="517161"/>
          </a:xfrm>
        </p:spPr>
        <p:txBody>
          <a:bodyPr tIns="0" bIns="0" anchor="ctr"/>
          <a:lstStyle>
            <a:lvl1pPr marL="0" indent="0" algn="r">
              <a:buNone/>
              <a:defRPr sz="4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THINK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6ED600B-2E53-4B7C-87F8-6A9400217A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9118" y="2658522"/>
            <a:ext cx="1985764" cy="4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47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268FB2-6F76-B94D-919B-167B96856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23" y="4814215"/>
            <a:ext cx="1046073" cy="3096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4835294"/>
            <a:ext cx="1828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6DF98D4E-C0A0-F841-A787-644A700004AE}" type="slidenum">
              <a:rPr lang="en-US" sz="1000" b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25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268FB2-6F76-B94D-919B-167B96856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37" y="4822372"/>
            <a:ext cx="1046076" cy="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99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4835294"/>
            <a:ext cx="1828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6DF98D4E-C0A0-F841-A787-644A700004AE}" type="slidenum">
              <a:rPr lang="en-US" sz="1000" b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A6365-D9C1-4641-9B5E-C50459754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84" y="4835294"/>
            <a:ext cx="1045579" cy="3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44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3277" y="-6658"/>
            <a:ext cx="6579046" cy="5157216"/>
          </a:xfrm>
          <a:custGeom>
            <a:avLst/>
            <a:gdLst>
              <a:gd name="connsiteX0" fmla="*/ 0 w 9976103"/>
              <a:gd name="connsiteY0" fmla="*/ 6858000 h 6858000"/>
              <a:gd name="connsiteX1" fmla="*/ 1705379 w 9976103"/>
              <a:gd name="connsiteY1" fmla="*/ 0 h 6858000"/>
              <a:gd name="connsiteX2" fmla="*/ 8270724 w 9976103"/>
              <a:gd name="connsiteY2" fmla="*/ 0 h 6858000"/>
              <a:gd name="connsiteX3" fmla="*/ 9976103 w 9976103"/>
              <a:gd name="connsiteY3" fmla="*/ 6858000 h 6858000"/>
              <a:gd name="connsiteX4" fmla="*/ 0 w 9976103"/>
              <a:gd name="connsiteY4" fmla="*/ 6858000 h 6858000"/>
              <a:gd name="connsiteX0" fmla="*/ 0 w 8284463"/>
              <a:gd name="connsiteY0" fmla="*/ 6858000 h 6876288"/>
              <a:gd name="connsiteX1" fmla="*/ 1705379 w 8284463"/>
              <a:gd name="connsiteY1" fmla="*/ 0 h 6876288"/>
              <a:gd name="connsiteX2" fmla="*/ 8270724 w 8284463"/>
              <a:gd name="connsiteY2" fmla="*/ 0 h 6876288"/>
              <a:gd name="connsiteX3" fmla="*/ 8284463 w 8284463"/>
              <a:gd name="connsiteY3" fmla="*/ 6876288 h 6876288"/>
              <a:gd name="connsiteX4" fmla="*/ 0 w 8284463"/>
              <a:gd name="connsiteY4" fmla="*/ 6858000 h 6876288"/>
              <a:gd name="connsiteX0" fmla="*/ 0 w 8284463"/>
              <a:gd name="connsiteY0" fmla="*/ 6866878 h 6876288"/>
              <a:gd name="connsiteX1" fmla="*/ 1705379 w 8284463"/>
              <a:gd name="connsiteY1" fmla="*/ 0 h 6876288"/>
              <a:gd name="connsiteX2" fmla="*/ 8270724 w 8284463"/>
              <a:gd name="connsiteY2" fmla="*/ 0 h 6876288"/>
              <a:gd name="connsiteX3" fmla="*/ 8284463 w 8284463"/>
              <a:gd name="connsiteY3" fmla="*/ 6876288 h 6876288"/>
              <a:gd name="connsiteX4" fmla="*/ 0 w 8284463"/>
              <a:gd name="connsiteY4" fmla="*/ 6866878 h 6876288"/>
              <a:gd name="connsiteX0" fmla="*/ 0 w 8289461"/>
              <a:gd name="connsiteY0" fmla="*/ 6866878 h 6876288"/>
              <a:gd name="connsiteX1" fmla="*/ 1705379 w 8289461"/>
              <a:gd name="connsiteY1" fmla="*/ 0 h 6876288"/>
              <a:gd name="connsiteX2" fmla="*/ 8288479 w 8289461"/>
              <a:gd name="connsiteY2" fmla="*/ 0 h 6876288"/>
              <a:gd name="connsiteX3" fmla="*/ 8284463 w 8289461"/>
              <a:gd name="connsiteY3" fmla="*/ 6876288 h 6876288"/>
              <a:gd name="connsiteX4" fmla="*/ 0 w 8289461"/>
              <a:gd name="connsiteY4" fmla="*/ 6866878 h 6876288"/>
              <a:gd name="connsiteX0" fmla="*/ 0 w 8772061"/>
              <a:gd name="connsiteY0" fmla="*/ 6854178 h 6876288"/>
              <a:gd name="connsiteX1" fmla="*/ 2187979 w 8772061"/>
              <a:gd name="connsiteY1" fmla="*/ 0 h 6876288"/>
              <a:gd name="connsiteX2" fmla="*/ 8771079 w 8772061"/>
              <a:gd name="connsiteY2" fmla="*/ 0 h 6876288"/>
              <a:gd name="connsiteX3" fmla="*/ 8767063 w 8772061"/>
              <a:gd name="connsiteY3" fmla="*/ 6876288 h 6876288"/>
              <a:gd name="connsiteX4" fmla="*/ 0 w 8772061"/>
              <a:gd name="connsiteY4" fmla="*/ 6854178 h 6876288"/>
              <a:gd name="connsiteX0" fmla="*/ 0 w 8772061"/>
              <a:gd name="connsiteY0" fmla="*/ 6866878 h 6888988"/>
              <a:gd name="connsiteX1" fmla="*/ 2213379 w 8772061"/>
              <a:gd name="connsiteY1" fmla="*/ 0 h 6888988"/>
              <a:gd name="connsiteX2" fmla="*/ 8771079 w 8772061"/>
              <a:gd name="connsiteY2" fmla="*/ 12700 h 6888988"/>
              <a:gd name="connsiteX3" fmla="*/ 8767063 w 8772061"/>
              <a:gd name="connsiteY3" fmla="*/ 6888988 h 6888988"/>
              <a:gd name="connsiteX4" fmla="*/ 0 w 8772061"/>
              <a:gd name="connsiteY4" fmla="*/ 6866878 h 6888988"/>
              <a:gd name="connsiteX0" fmla="*/ 0 w 8772061"/>
              <a:gd name="connsiteY0" fmla="*/ 6866878 h 6888988"/>
              <a:gd name="connsiteX1" fmla="*/ 2213379 w 8772061"/>
              <a:gd name="connsiteY1" fmla="*/ 0 h 6888988"/>
              <a:gd name="connsiteX2" fmla="*/ 8771079 w 8772061"/>
              <a:gd name="connsiteY2" fmla="*/ 12700 h 6888988"/>
              <a:gd name="connsiteX3" fmla="*/ 8767063 w 8772061"/>
              <a:gd name="connsiteY3" fmla="*/ 6888988 h 6888988"/>
              <a:gd name="connsiteX4" fmla="*/ 0 w 8772061"/>
              <a:gd name="connsiteY4" fmla="*/ 6866878 h 6888988"/>
              <a:gd name="connsiteX0" fmla="*/ 0 w 8772061"/>
              <a:gd name="connsiteY0" fmla="*/ 6854178 h 6876288"/>
              <a:gd name="connsiteX1" fmla="*/ 2213379 w 8772061"/>
              <a:gd name="connsiteY1" fmla="*/ 0 h 6876288"/>
              <a:gd name="connsiteX2" fmla="*/ 8771079 w 8772061"/>
              <a:gd name="connsiteY2" fmla="*/ 0 h 6876288"/>
              <a:gd name="connsiteX3" fmla="*/ 8767063 w 8772061"/>
              <a:gd name="connsiteY3" fmla="*/ 6876288 h 6876288"/>
              <a:gd name="connsiteX4" fmla="*/ 0 w 8772061"/>
              <a:gd name="connsiteY4" fmla="*/ 6854178 h 6876288"/>
              <a:gd name="connsiteX0" fmla="*/ 0 w 8772061"/>
              <a:gd name="connsiteY0" fmla="*/ 6854178 h 6876288"/>
              <a:gd name="connsiteX1" fmla="*/ 2175279 w 8772061"/>
              <a:gd name="connsiteY1" fmla="*/ 0 h 6876288"/>
              <a:gd name="connsiteX2" fmla="*/ 8771079 w 8772061"/>
              <a:gd name="connsiteY2" fmla="*/ 0 h 6876288"/>
              <a:gd name="connsiteX3" fmla="*/ 8767063 w 8772061"/>
              <a:gd name="connsiteY3" fmla="*/ 6876288 h 6876288"/>
              <a:gd name="connsiteX4" fmla="*/ 0 w 8772061"/>
              <a:gd name="connsiteY4" fmla="*/ 6854178 h 6876288"/>
              <a:gd name="connsiteX0" fmla="*/ 0 w 8772061"/>
              <a:gd name="connsiteY0" fmla="*/ 6866878 h 6876288"/>
              <a:gd name="connsiteX1" fmla="*/ 2175279 w 8772061"/>
              <a:gd name="connsiteY1" fmla="*/ 0 h 6876288"/>
              <a:gd name="connsiteX2" fmla="*/ 8771079 w 8772061"/>
              <a:gd name="connsiteY2" fmla="*/ 0 h 6876288"/>
              <a:gd name="connsiteX3" fmla="*/ 8767063 w 8772061"/>
              <a:gd name="connsiteY3" fmla="*/ 6876288 h 6876288"/>
              <a:gd name="connsiteX4" fmla="*/ 0 w 8772061"/>
              <a:gd name="connsiteY4" fmla="*/ 6866878 h 6876288"/>
              <a:gd name="connsiteX0" fmla="*/ 0 w 8772061"/>
              <a:gd name="connsiteY0" fmla="*/ 6866878 h 6876288"/>
              <a:gd name="connsiteX1" fmla="*/ 2175279 w 8772061"/>
              <a:gd name="connsiteY1" fmla="*/ 0 h 6876288"/>
              <a:gd name="connsiteX2" fmla="*/ 8771079 w 8772061"/>
              <a:gd name="connsiteY2" fmla="*/ 0 h 6876288"/>
              <a:gd name="connsiteX3" fmla="*/ 8767063 w 8772061"/>
              <a:gd name="connsiteY3" fmla="*/ 6876288 h 6876288"/>
              <a:gd name="connsiteX4" fmla="*/ 0 w 8772061"/>
              <a:gd name="connsiteY4" fmla="*/ 6866878 h 68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2061" h="6876288">
                <a:moveTo>
                  <a:pt x="0" y="6866878"/>
                </a:moveTo>
                <a:lnTo>
                  <a:pt x="2175279" y="0"/>
                </a:lnTo>
                <a:lnTo>
                  <a:pt x="8771079" y="0"/>
                </a:lnTo>
                <a:cubicBezTo>
                  <a:pt x="8775659" y="2292096"/>
                  <a:pt x="8762483" y="4584192"/>
                  <a:pt x="8767063" y="6876288"/>
                </a:cubicBezTo>
                <a:lnTo>
                  <a:pt x="0" y="6866878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3" name="Trapezoid 2"/>
          <p:cNvSpPr/>
          <p:nvPr userDrawn="1"/>
        </p:nvSpPr>
        <p:spPr>
          <a:xfrm rot="10800000">
            <a:off x="1" y="0"/>
            <a:ext cx="4219575" cy="5143500"/>
          </a:xfrm>
          <a:custGeom>
            <a:avLst/>
            <a:gdLst>
              <a:gd name="connsiteX0" fmla="*/ 0 w 5743134"/>
              <a:gd name="connsiteY0" fmla="*/ 5245100 h 5245100"/>
              <a:gd name="connsiteX1" fmla="*/ 1311275 w 5743134"/>
              <a:gd name="connsiteY1" fmla="*/ 0 h 5245100"/>
              <a:gd name="connsiteX2" fmla="*/ 4431859 w 5743134"/>
              <a:gd name="connsiteY2" fmla="*/ 0 h 5245100"/>
              <a:gd name="connsiteX3" fmla="*/ 5743134 w 5743134"/>
              <a:gd name="connsiteY3" fmla="*/ 5245100 h 5245100"/>
              <a:gd name="connsiteX4" fmla="*/ 0 w 5743134"/>
              <a:gd name="connsiteY4" fmla="*/ 5245100 h 5245100"/>
              <a:gd name="connsiteX0" fmla="*/ 0 w 5743134"/>
              <a:gd name="connsiteY0" fmla="*/ 8623300 h 8623300"/>
              <a:gd name="connsiteX1" fmla="*/ 1311275 w 5743134"/>
              <a:gd name="connsiteY1" fmla="*/ 337820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  <a:gd name="connsiteX0" fmla="*/ 0 w 5743134"/>
              <a:gd name="connsiteY0" fmla="*/ 8623300 h 8623300"/>
              <a:gd name="connsiteX1" fmla="*/ 2225675 w 5743134"/>
              <a:gd name="connsiteY1" fmla="*/ 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  <a:gd name="connsiteX0" fmla="*/ 0 w 5743134"/>
              <a:gd name="connsiteY0" fmla="*/ 8623300 h 8623300"/>
              <a:gd name="connsiteX1" fmla="*/ 2225675 w 5743134"/>
              <a:gd name="connsiteY1" fmla="*/ 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  <a:gd name="connsiteX0" fmla="*/ 0 w 5743134"/>
              <a:gd name="connsiteY0" fmla="*/ 8623300 h 8623300"/>
              <a:gd name="connsiteX1" fmla="*/ 2225675 w 5743134"/>
              <a:gd name="connsiteY1" fmla="*/ 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134" h="8623300">
                <a:moveTo>
                  <a:pt x="0" y="8623300"/>
                </a:moveTo>
                <a:cubicBezTo>
                  <a:pt x="741892" y="5748867"/>
                  <a:pt x="1509183" y="2849033"/>
                  <a:pt x="2225675" y="0"/>
                </a:cubicBezTo>
                <a:lnTo>
                  <a:pt x="5739959" y="0"/>
                </a:lnTo>
                <a:cubicBezTo>
                  <a:pt x="5741017" y="2874433"/>
                  <a:pt x="5742076" y="5748867"/>
                  <a:pt x="5743134" y="8623300"/>
                </a:cubicBezTo>
                <a:lnTo>
                  <a:pt x="0" y="86233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1112" y="2065523"/>
            <a:ext cx="2490927" cy="1355360"/>
          </a:xfrm>
        </p:spPr>
        <p:txBody>
          <a:bodyPr anchor="b">
            <a:noAutofit/>
          </a:bodyPr>
          <a:lstStyle>
            <a:lvl1pPr marL="0" indent="0" algn="l" defTabSz="672582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nl-BE" sz="2400" kern="1200" dirty="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MASTER TITLE STYLE</a:t>
            </a:r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4" y="15000"/>
            <a:ext cx="2809015" cy="10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882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8039" y="-6657"/>
            <a:ext cx="6574283" cy="5157303"/>
          </a:xfrm>
          <a:custGeom>
            <a:avLst/>
            <a:gdLst>
              <a:gd name="connsiteX0" fmla="*/ 0 w 9976103"/>
              <a:gd name="connsiteY0" fmla="*/ 6858000 h 6858000"/>
              <a:gd name="connsiteX1" fmla="*/ 1705379 w 9976103"/>
              <a:gd name="connsiteY1" fmla="*/ 0 h 6858000"/>
              <a:gd name="connsiteX2" fmla="*/ 8270724 w 9976103"/>
              <a:gd name="connsiteY2" fmla="*/ 0 h 6858000"/>
              <a:gd name="connsiteX3" fmla="*/ 9976103 w 9976103"/>
              <a:gd name="connsiteY3" fmla="*/ 6858000 h 6858000"/>
              <a:gd name="connsiteX4" fmla="*/ 0 w 9976103"/>
              <a:gd name="connsiteY4" fmla="*/ 6858000 h 6858000"/>
              <a:gd name="connsiteX0" fmla="*/ 0 w 8284463"/>
              <a:gd name="connsiteY0" fmla="*/ 6858000 h 6876288"/>
              <a:gd name="connsiteX1" fmla="*/ 1705379 w 8284463"/>
              <a:gd name="connsiteY1" fmla="*/ 0 h 6876288"/>
              <a:gd name="connsiteX2" fmla="*/ 8270724 w 8284463"/>
              <a:gd name="connsiteY2" fmla="*/ 0 h 6876288"/>
              <a:gd name="connsiteX3" fmla="*/ 8284463 w 8284463"/>
              <a:gd name="connsiteY3" fmla="*/ 6876288 h 6876288"/>
              <a:gd name="connsiteX4" fmla="*/ 0 w 8284463"/>
              <a:gd name="connsiteY4" fmla="*/ 6858000 h 6876288"/>
              <a:gd name="connsiteX0" fmla="*/ 0 w 8284463"/>
              <a:gd name="connsiteY0" fmla="*/ 6866878 h 6876288"/>
              <a:gd name="connsiteX1" fmla="*/ 1705379 w 8284463"/>
              <a:gd name="connsiteY1" fmla="*/ 0 h 6876288"/>
              <a:gd name="connsiteX2" fmla="*/ 8270724 w 8284463"/>
              <a:gd name="connsiteY2" fmla="*/ 0 h 6876288"/>
              <a:gd name="connsiteX3" fmla="*/ 8284463 w 8284463"/>
              <a:gd name="connsiteY3" fmla="*/ 6876288 h 6876288"/>
              <a:gd name="connsiteX4" fmla="*/ 0 w 8284463"/>
              <a:gd name="connsiteY4" fmla="*/ 6866878 h 6876288"/>
              <a:gd name="connsiteX0" fmla="*/ 0 w 8289461"/>
              <a:gd name="connsiteY0" fmla="*/ 6866878 h 6876288"/>
              <a:gd name="connsiteX1" fmla="*/ 1705379 w 8289461"/>
              <a:gd name="connsiteY1" fmla="*/ 0 h 6876288"/>
              <a:gd name="connsiteX2" fmla="*/ 8288479 w 8289461"/>
              <a:gd name="connsiteY2" fmla="*/ 0 h 6876288"/>
              <a:gd name="connsiteX3" fmla="*/ 8284463 w 8289461"/>
              <a:gd name="connsiteY3" fmla="*/ 6876288 h 6876288"/>
              <a:gd name="connsiteX4" fmla="*/ 0 w 8289461"/>
              <a:gd name="connsiteY4" fmla="*/ 6866878 h 6876288"/>
              <a:gd name="connsiteX0" fmla="*/ 0 w 8765711"/>
              <a:gd name="connsiteY0" fmla="*/ 6857353 h 6876288"/>
              <a:gd name="connsiteX1" fmla="*/ 2181629 w 8765711"/>
              <a:gd name="connsiteY1" fmla="*/ 0 h 6876288"/>
              <a:gd name="connsiteX2" fmla="*/ 8764729 w 8765711"/>
              <a:gd name="connsiteY2" fmla="*/ 0 h 6876288"/>
              <a:gd name="connsiteX3" fmla="*/ 8760713 w 8765711"/>
              <a:gd name="connsiteY3" fmla="*/ 6876288 h 6876288"/>
              <a:gd name="connsiteX4" fmla="*/ 0 w 8765711"/>
              <a:gd name="connsiteY4" fmla="*/ 6857353 h 6876288"/>
              <a:gd name="connsiteX0" fmla="*/ 0 w 8765711"/>
              <a:gd name="connsiteY0" fmla="*/ 6876403 h 6876403"/>
              <a:gd name="connsiteX1" fmla="*/ 2181629 w 8765711"/>
              <a:gd name="connsiteY1" fmla="*/ 0 h 6876403"/>
              <a:gd name="connsiteX2" fmla="*/ 8764729 w 8765711"/>
              <a:gd name="connsiteY2" fmla="*/ 0 h 6876403"/>
              <a:gd name="connsiteX3" fmla="*/ 8760713 w 8765711"/>
              <a:gd name="connsiteY3" fmla="*/ 6876288 h 6876403"/>
              <a:gd name="connsiteX4" fmla="*/ 0 w 8765711"/>
              <a:gd name="connsiteY4" fmla="*/ 6876403 h 68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5711" h="6876403">
                <a:moveTo>
                  <a:pt x="0" y="6876403"/>
                </a:moveTo>
                <a:lnTo>
                  <a:pt x="2181629" y="0"/>
                </a:lnTo>
                <a:lnTo>
                  <a:pt x="8764729" y="0"/>
                </a:lnTo>
                <a:cubicBezTo>
                  <a:pt x="8769309" y="2292096"/>
                  <a:pt x="8756133" y="4584192"/>
                  <a:pt x="8760713" y="6876288"/>
                </a:cubicBezTo>
                <a:lnTo>
                  <a:pt x="0" y="6876403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Trapezoid 2"/>
          <p:cNvSpPr/>
          <p:nvPr userDrawn="1"/>
        </p:nvSpPr>
        <p:spPr>
          <a:xfrm rot="10800000">
            <a:off x="1" y="0"/>
            <a:ext cx="4219575" cy="5143500"/>
          </a:xfrm>
          <a:custGeom>
            <a:avLst/>
            <a:gdLst>
              <a:gd name="connsiteX0" fmla="*/ 0 w 5743134"/>
              <a:gd name="connsiteY0" fmla="*/ 5245100 h 5245100"/>
              <a:gd name="connsiteX1" fmla="*/ 1311275 w 5743134"/>
              <a:gd name="connsiteY1" fmla="*/ 0 h 5245100"/>
              <a:gd name="connsiteX2" fmla="*/ 4431859 w 5743134"/>
              <a:gd name="connsiteY2" fmla="*/ 0 h 5245100"/>
              <a:gd name="connsiteX3" fmla="*/ 5743134 w 5743134"/>
              <a:gd name="connsiteY3" fmla="*/ 5245100 h 5245100"/>
              <a:gd name="connsiteX4" fmla="*/ 0 w 5743134"/>
              <a:gd name="connsiteY4" fmla="*/ 5245100 h 5245100"/>
              <a:gd name="connsiteX0" fmla="*/ 0 w 5743134"/>
              <a:gd name="connsiteY0" fmla="*/ 8623300 h 8623300"/>
              <a:gd name="connsiteX1" fmla="*/ 1311275 w 5743134"/>
              <a:gd name="connsiteY1" fmla="*/ 337820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  <a:gd name="connsiteX0" fmla="*/ 0 w 5743134"/>
              <a:gd name="connsiteY0" fmla="*/ 8623300 h 8623300"/>
              <a:gd name="connsiteX1" fmla="*/ 2225675 w 5743134"/>
              <a:gd name="connsiteY1" fmla="*/ 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  <a:gd name="connsiteX0" fmla="*/ 0 w 5743134"/>
              <a:gd name="connsiteY0" fmla="*/ 8623300 h 8623300"/>
              <a:gd name="connsiteX1" fmla="*/ 2225675 w 5743134"/>
              <a:gd name="connsiteY1" fmla="*/ 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  <a:gd name="connsiteX0" fmla="*/ 0 w 5743134"/>
              <a:gd name="connsiteY0" fmla="*/ 8623300 h 8623300"/>
              <a:gd name="connsiteX1" fmla="*/ 2225675 w 5743134"/>
              <a:gd name="connsiteY1" fmla="*/ 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134" h="8623300">
                <a:moveTo>
                  <a:pt x="0" y="8623300"/>
                </a:moveTo>
                <a:cubicBezTo>
                  <a:pt x="741892" y="5748867"/>
                  <a:pt x="1509183" y="2849033"/>
                  <a:pt x="2225675" y="0"/>
                </a:cubicBezTo>
                <a:lnTo>
                  <a:pt x="5739959" y="0"/>
                </a:lnTo>
                <a:cubicBezTo>
                  <a:pt x="5741017" y="2874433"/>
                  <a:pt x="5742076" y="5748867"/>
                  <a:pt x="5743134" y="8623300"/>
                </a:cubicBezTo>
                <a:lnTo>
                  <a:pt x="0" y="862330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0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87949" y="744173"/>
            <a:ext cx="2347278" cy="1355360"/>
          </a:xfrm>
        </p:spPr>
        <p:txBody>
          <a:bodyPr anchor="b">
            <a:noAutofit/>
          </a:bodyPr>
          <a:lstStyle>
            <a:lvl1pPr algn="l"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88226" y="2386013"/>
            <a:ext cx="2346722" cy="1366838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761" y="376971"/>
            <a:ext cx="967274" cy="3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226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1" y="2975298"/>
            <a:ext cx="672378" cy="2181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273847"/>
            <a:ext cx="7036593" cy="994172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521401"/>
            <a:ext cx="7036593" cy="2991607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779" y="479998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3" b="0">
                <a:solidFill>
                  <a:schemeClr val="tx2"/>
                </a:solidFill>
              </a:defRPr>
            </a:lvl1pPr>
          </a:lstStyle>
          <a:p>
            <a:fld id="{1C96AA6D-8347-412D-BE88-10FF9D73003A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" y="-274"/>
            <a:ext cx="329643" cy="803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749" y="4525755"/>
            <a:ext cx="548251" cy="54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AC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02577"/>
          </a:xfrm>
        </p:spPr>
        <p:txBody>
          <a:bodyPr>
            <a:normAutofit/>
          </a:bodyPr>
          <a:lstStyle>
            <a:lvl1pPr>
              <a:buClr>
                <a:srgbClr val="007AC3"/>
              </a:buCl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02577"/>
          </a:xfrm>
        </p:spPr>
        <p:txBody>
          <a:bodyPr>
            <a:normAutofit/>
          </a:bodyPr>
          <a:lstStyle>
            <a:lvl1pPr>
              <a:buClr>
                <a:srgbClr val="007AC3"/>
              </a:buCl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16518" y="4772268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2785" y="4772268"/>
            <a:ext cx="489671" cy="273844"/>
          </a:xfrm>
          <a:prstGeom prst="rect">
            <a:avLst/>
          </a:prstGeom>
        </p:spPr>
        <p:txBody>
          <a:bodyPr/>
          <a:lstStyle/>
          <a:p>
            <a:fld id="{C3C3236D-FB65-584A-8227-5A449D06E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41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739965" y="-7116"/>
            <a:ext cx="2424379" cy="5158157"/>
          </a:xfrm>
          <a:custGeom>
            <a:avLst/>
            <a:gdLst>
              <a:gd name="connsiteX0" fmla="*/ 0 w 4398264"/>
              <a:gd name="connsiteY0" fmla="*/ 6858000 h 6858000"/>
              <a:gd name="connsiteX1" fmla="*/ 1099566 w 4398264"/>
              <a:gd name="connsiteY1" fmla="*/ 0 h 6858000"/>
              <a:gd name="connsiteX2" fmla="*/ 3298698 w 4398264"/>
              <a:gd name="connsiteY2" fmla="*/ 0 h 6858000"/>
              <a:gd name="connsiteX3" fmla="*/ 4398264 w 4398264"/>
              <a:gd name="connsiteY3" fmla="*/ 6858000 h 6858000"/>
              <a:gd name="connsiteX4" fmla="*/ 0 w 4398264"/>
              <a:gd name="connsiteY4" fmla="*/ 6858000 h 6858000"/>
              <a:gd name="connsiteX0" fmla="*/ 0 w 3328416"/>
              <a:gd name="connsiteY0" fmla="*/ 6858000 h 6858000"/>
              <a:gd name="connsiteX1" fmla="*/ 1099566 w 3328416"/>
              <a:gd name="connsiteY1" fmla="*/ 0 h 6858000"/>
              <a:gd name="connsiteX2" fmla="*/ 3298698 w 3328416"/>
              <a:gd name="connsiteY2" fmla="*/ 0 h 6858000"/>
              <a:gd name="connsiteX3" fmla="*/ 3328416 w 3328416"/>
              <a:gd name="connsiteY3" fmla="*/ 6858000 h 6858000"/>
              <a:gd name="connsiteX4" fmla="*/ 0 w 3328416"/>
              <a:gd name="connsiteY4" fmla="*/ 6858000 h 6858000"/>
              <a:gd name="connsiteX0" fmla="*/ 0 w 3318063"/>
              <a:gd name="connsiteY0" fmla="*/ 6858000 h 6858000"/>
              <a:gd name="connsiteX1" fmla="*/ 1089213 w 3318063"/>
              <a:gd name="connsiteY1" fmla="*/ 0 h 6858000"/>
              <a:gd name="connsiteX2" fmla="*/ 3288345 w 3318063"/>
              <a:gd name="connsiteY2" fmla="*/ 0 h 6858000"/>
              <a:gd name="connsiteX3" fmla="*/ 3318063 w 3318063"/>
              <a:gd name="connsiteY3" fmla="*/ 6858000 h 6858000"/>
              <a:gd name="connsiteX4" fmla="*/ 0 w 3318063"/>
              <a:gd name="connsiteY4" fmla="*/ 6858000 h 6858000"/>
              <a:gd name="connsiteX0" fmla="*/ 0 w 3318063"/>
              <a:gd name="connsiteY0" fmla="*/ 6858000 h 6858000"/>
              <a:gd name="connsiteX1" fmla="*/ 1089213 w 3318063"/>
              <a:gd name="connsiteY1" fmla="*/ 0 h 6858000"/>
              <a:gd name="connsiteX2" fmla="*/ 3288346 w 3318063"/>
              <a:gd name="connsiteY2" fmla="*/ 0 h 6858000"/>
              <a:gd name="connsiteX3" fmla="*/ 3318063 w 3318063"/>
              <a:gd name="connsiteY3" fmla="*/ 6858000 h 6858000"/>
              <a:gd name="connsiteX4" fmla="*/ 0 w 3318063"/>
              <a:gd name="connsiteY4" fmla="*/ 6858000 h 6858000"/>
              <a:gd name="connsiteX0" fmla="*/ 0 w 3318063"/>
              <a:gd name="connsiteY0" fmla="*/ 6870700 h 6870700"/>
              <a:gd name="connsiteX1" fmla="*/ 1089213 w 3318063"/>
              <a:gd name="connsiteY1" fmla="*/ 12700 h 6870700"/>
              <a:gd name="connsiteX2" fmla="*/ 3315088 w 3318063"/>
              <a:gd name="connsiteY2" fmla="*/ 0 h 6870700"/>
              <a:gd name="connsiteX3" fmla="*/ 3318063 w 3318063"/>
              <a:gd name="connsiteY3" fmla="*/ 6870700 h 6870700"/>
              <a:gd name="connsiteX4" fmla="*/ 0 w 3318063"/>
              <a:gd name="connsiteY4" fmla="*/ 6870700 h 6870700"/>
              <a:gd name="connsiteX0" fmla="*/ 0 w 4147059"/>
              <a:gd name="connsiteY0" fmla="*/ 6819900 h 6870700"/>
              <a:gd name="connsiteX1" fmla="*/ 1918209 w 4147059"/>
              <a:gd name="connsiteY1" fmla="*/ 12700 h 6870700"/>
              <a:gd name="connsiteX2" fmla="*/ 4144084 w 4147059"/>
              <a:gd name="connsiteY2" fmla="*/ 0 h 6870700"/>
              <a:gd name="connsiteX3" fmla="*/ 4147059 w 4147059"/>
              <a:gd name="connsiteY3" fmla="*/ 6870700 h 6870700"/>
              <a:gd name="connsiteX4" fmla="*/ 0 w 4147059"/>
              <a:gd name="connsiteY4" fmla="*/ 6819900 h 6870700"/>
              <a:gd name="connsiteX0" fmla="*/ 0 w 4105202"/>
              <a:gd name="connsiteY0" fmla="*/ 6819900 h 6870700"/>
              <a:gd name="connsiteX1" fmla="*/ 1876352 w 4105202"/>
              <a:gd name="connsiteY1" fmla="*/ 12700 h 6870700"/>
              <a:gd name="connsiteX2" fmla="*/ 4102227 w 4105202"/>
              <a:gd name="connsiteY2" fmla="*/ 0 h 6870700"/>
              <a:gd name="connsiteX3" fmla="*/ 4105202 w 4105202"/>
              <a:gd name="connsiteY3" fmla="*/ 6870700 h 6870700"/>
              <a:gd name="connsiteX4" fmla="*/ 0 w 4105202"/>
              <a:gd name="connsiteY4" fmla="*/ 6819900 h 6870700"/>
              <a:gd name="connsiteX0" fmla="*/ 0 w 4105202"/>
              <a:gd name="connsiteY0" fmla="*/ 6819900 h 6857447"/>
              <a:gd name="connsiteX1" fmla="*/ 1876352 w 4105202"/>
              <a:gd name="connsiteY1" fmla="*/ 12700 h 6857447"/>
              <a:gd name="connsiteX2" fmla="*/ 4102227 w 4105202"/>
              <a:gd name="connsiteY2" fmla="*/ 0 h 6857447"/>
              <a:gd name="connsiteX3" fmla="*/ 4105202 w 4105202"/>
              <a:gd name="connsiteY3" fmla="*/ 6857447 h 6857447"/>
              <a:gd name="connsiteX4" fmla="*/ 0 w 4105202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30943"/>
              <a:gd name="connsiteX1" fmla="*/ 1876352 w 4119155"/>
              <a:gd name="connsiteY1" fmla="*/ 12700 h 6830943"/>
              <a:gd name="connsiteX2" fmla="*/ 4102227 w 4119155"/>
              <a:gd name="connsiteY2" fmla="*/ 0 h 6830943"/>
              <a:gd name="connsiteX3" fmla="*/ 4119155 w 4119155"/>
              <a:gd name="connsiteY3" fmla="*/ 6830943 h 6830943"/>
              <a:gd name="connsiteX4" fmla="*/ 0 w 4119155"/>
              <a:gd name="connsiteY4" fmla="*/ 6819900 h 6830943"/>
              <a:gd name="connsiteX0" fmla="*/ 0 w 4119155"/>
              <a:gd name="connsiteY0" fmla="*/ 6820453 h 6831496"/>
              <a:gd name="connsiteX1" fmla="*/ 1806590 w 4119155"/>
              <a:gd name="connsiteY1" fmla="*/ 0 h 6831496"/>
              <a:gd name="connsiteX2" fmla="*/ 4102227 w 4119155"/>
              <a:gd name="connsiteY2" fmla="*/ 553 h 6831496"/>
              <a:gd name="connsiteX3" fmla="*/ 4119155 w 4119155"/>
              <a:gd name="connsiteY3" fmla="*/ 6831496 h 6831496"/>
              <a:gd name="connsiteX4" fmla="*/ 0 w 4119155"/>
              <a:gd name="connsiteY4" fmla="*/ 6820453 h 6831496"/>
              <a:gd name="connsiteX0" fmla="*/ 0 w 4154224"/>
              <a:gd name="connsiteY0" fmla="*/ 6829910 h 6840953"/>
              <a:gd name="connsiteX1" fmla="*/ 1806590 w 4154224"/>
              <a:gd name="connsiteY1" fmla="*/ 9457 h 6840953"/>
              <a:gd name="connsiteX2" fmla="*/ 4154205 w 4154224"/>
              <a:gd name="connsiteY2" fmla="*/ 0 h 6840953"/>
              <a:gd name="connsiteX3" fmla="*/ 4119155 w 4154224"/>
              <a:gd name="connsiteY3" fmla="*/ 6840953 h 6840953"/>
              <a:gd name="connsiteX4" fmla="*/ 0 w 4154224"/>
              <a:gd name="connsiteY4" fmla="*/ 6829910 h 6840953"/>
              <a:gd name="connsiteX0" fmla="*/ 0 w 4180213"/>
              <a:gd name="connsiteY0" fmla="*/ 6849929 h 6849929"/>
              <a:gd name="connsiteX1" fmla="*/ 1832579 w 4180213"/>
              <a:gd name="connsiteY1" fmla="*/ 9457 h 6849929"/>
              <a:gd name="connsiteX2" fmla="*/ 4180194 w 4180213"/>
              <a:gd name="connsiteY2" fmla="*/ 0 h 6849929"/>
              <a:gd name="connsiteX3" fmla="*/ 4145144 w 4180213"/>
              <a:gd name="connsiteY3" fmla="*/ 6840953 h 6849929"/>
              <a:gd name="connsiteX4" fmla="*/ 0 w 4180213"/>
              <a:gd name="connsiteY4" fmla="*/ 6849929 h 6849929"/>
              <a:gd name="connsiteX0" fmla="*/ 0 w 4180223"/>
              <a:gd name="connsiteY0" fmla="*/ 6849929 h 6850963"/>
              <a:gd name="connsiteX1" fmla="*/ 1832579 w 4180223"/>
              <a:gd name="connsiteY1" fmla="*/ 9457 h 6850963"/>
              <a:gd name="connsiteX2" fmla="*/ 4180194 w 4180223"/>
              <a:gd name="connsiteY2" fmla="*/ 0 h 6850963"/>
              <a:gd name="connsiteX3" fmla="*/ 4158140 w 4180223"/>
              <a:gd name="connsiteY3" fmla="*/ 6850963 h 6850963"/>
              <a:gd name="connsiteX4" fmla="*/ 0 w 4180223"/>
              <a:gd name="connsiteY4" fmla="*/ 6849929 h 68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0223" h="6850963">
                <a:moveTo>
                  <a:pt x="0" y="6849929"/>
                </a:moveTo>
                <a:lnTo>
                  <a:pt x="1832579" y="9457"/>
                </a:lnTo>
                <a:lnTo>
                  <a:pt x="4180194" y="0"/>
                </a:lnTo>
                <a:cubicBezTo>
                  <a:pt x="4181186" y="2290233"/>
                  <a:pt x="4157148" y="4560730"/>
                  <a:pt x="4158140" y="6850963"/>
                </a:cubicBezTo>
                <a:lnTo>
                  <a:pt x="0" y="68499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273847"/>
            <a:ext cx="6126389" cy="99417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1" y="1521401"/>
            <a:ext cx="6126389" cy="2991607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779" y="479998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3" b="0">
                <a:solidFill>
                  <a:schemeClr val="tx2"/>
                </a:solidFill>
              </a:defRPr>
            </a:lvl1pPr>
          </a:lstStyle>
          <a:p>
            <a:fld id="{1C96AA6D-8347-412D-BE88-10FF9D73003A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749" y="4525757"/>
            <a:ext cx="548251" cy="548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" y="-274"/>
            <a:ext cx="329643" cy="80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628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RIGHT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735902" y="-18169"/>
            <a:ext cx="2424379" cy="5176330"/>
          </a:xfrm>
          <a:custGeom>
            <a:avLst/>
            <a:gdLst>
              <a:gd name="connsiteX0" fmla="*/ 0 w 4398264"/>
              <a:gd name="connsiteY0" fmla="*/ 6858000 h 6858000"/>
              <a:gd name="connsiteX1" fmla="*/ 1099566 w 4398264"/>
              <a:gd name="connsiteY1" fmla="*/ 0 h 6858000"/>
              <a:gd name="connsiteX2" fmla="*/ 3298698 w 4398264"/>
              <a:gd name="connsiteY2" fmla="*/ 0 h 6858000"/>
              <a:gd name="connsiteX3" fmla="*/ 4398264 w 4398264"/>
              <a:gd name="connsiteY3" fmla="*/ 6858000 h 6858000"/>
              <a:gd name="connsiteX4" fmla="*/ 0 w 4398264"/>
              <a:gd name="connsiteY4" fmla="*/ 6858000 h 6858000"/>
              <a:gd name="connsiteX0" fmla="*/ 0 w 3328416"/>
              <a:gd name="connsiteY0" fmla="*/ 6858000 h 6858000"/>
              <a:gd name="connsiteX1" fmla="*/ 1099566 w 3328416"/>
              <a:gd name="connsiteY1" fmla="*/ 0 h 6858000"/>
              <a:gd name="connsiteX2" fmla="*/ 3298698 w 3328416"/>
              <a:gd name="connsiteY2" fmla="*/ 0 h 6858000"/>
              <a:gd name="connsiteX3" fmla="*/ 3328416 w 3328416"/>
              <a:gd name="connsiteY3" fmla="*/ 6858000 h 6858000"/>
              <a:gd name="connsiteX4" fmla="*/ 0 w 3328416"/>
              <a:gd name="connsiteY4" fmla="*/ 6858000 h 6858000"/>
              <a:gd name="connsiteX0" fmla="*/ 0 w 3318063"/>
              <a:gd name="connsiteY0" fmla="*/ 6858000 h 6858000"/>
              <a:gd name="connsiteX1" fmla="*/ 1089213 w 3318063"/>
              <a:gd name="connsiteY1" fmla="*/ 0 h 6858000"/>
              <a:gd name="connsiteX2" fmla="*/ 3288345 w 3318063"/>
              <a:gd name="connsiteY2" fmla="*/ 0 h 6858000"/>
              <a:gd name="connsiteX3" fmla="*/ 3318063 w 3318063"/>
              <a:gd name="connsiteY3" fmla="*/ 6858000 h 6858000"/>
              <a:gd name="connsiteX4" fmla="*/ 0 w 3318063"/>
              <a:gd name="connsiteY4" fmla="*/ 6858000 h 6858000"/>
              <a:gd name="connsiteX0" fmla="*/ 0 w 3318063"/>
              <a:gd name="connsiteY0" fmla="*/ 6858000 h 6858000"/>
              <a:gd name="connsiteX1" fmla="*/ 1089213 w 3318063"/>
              <a:gd name="connsiteY1" fmla="*/ 0 h 6858000"/>
              <a:gd name="connsiteX2" fmla="*/ 3288346 w 3318063"/>
              <a:gd name="connsiteY2" fmla="*/ 0 h 6858000"/>
              <a:gd name="connsiteX3" fmla="*/ 3318063 w 3318063"/>
              <a:gd name="connsiteY3" fmla="*/ 6858000 h 6858000"/>
              <a:gd name="connsiteX4" fmla="*/ 0 w 3318063"/>
              <a:gd name="connsiteY4" fmla="*/ 6858000 h 6858000"/>
              <a:gd name="connsiteX0" fmla="*/ 0 w 3318063"/>
              <a:gd name="connsiteY0" fmla="*/ 6870700 h 6870700"/>
              <a:gd name="connsiteX1" fmla="*/ 1089213 w 3318063"/>
              <a:gd name="connsiteY1" fmla="*/ 12700 h 6870700"/>
              <a:gd name="connsiteX2" fmla="*/ 3315088 w 3318063"/>
              <a:gd name="connsiteY2" fmla="*/ 0 h 6870700"/>
              <a:gd name="connsiteX3" fmla="*/ 3318063 w 3318063"/>
              <a:gd name="connsiteY3" fmla="*/ 6870700 h 6870700"/>
              <a:gd name="connsiteX4" fmla="*/ 0 w 3318063"/>
              <a:gd name="connsiteY4" fmla="*/ 6870700 h 6870700"/>
              <a:gd name="connsiteX0" fmla="*/ 0 w 4147059"/>
              <a:gd name="connsiteY0" fmla="*/ 6819900 h 6870700"/>
              <a:gd name="connsiteX1" fmla="*/ 1918209 w 4147059"/>
              <a:gd name="connsiteY1" fmla="*/ 12700 h 6870700"/>
              <a:gd name="connsiteX2" fmla="*/ 4144084 w 4147059"/>
              <a:gd name="connsiteY2" fmla="*/ 0 h 6870700"/>
              <a:gd name="connsiteX3" fmla="*/ 4147059 w 4147059"/>
              <a:gd name="connsiteY3" fmla="*/ 6870700 h 6870700"/>
              <a:gd name="connsiteX4" fmla="*/ 0 w 4147059"/>
              <a:gd name="connsiteY4" fmla="*/ 6819900 h 6870700"/>
              <a:gd name="connsiteX0" fmla="*/ 0 w 4105202"/>
              <a:gd name="connsiteY0" fmla="*/ 6819900 h 6870700"/>
              <a:gd name="connsiteX1" fmla="*/ 1876352 w 4105202"/>
              <a:gd name="connsiteY1" fmla="*/ 12700 h 6870700"/>
              <a:gd name="connsiteX2" fmla="*/ 4102227 w 4105202"/>
              <a:gd name="connsiteY2" fmla="*/ 0 h 6870700"/>
              <a:gd name="connsiteX3" fmla="*/ 4105202 w 4105202"/>
              <a:gd name="connsiteY3" fmla="*/ 6870700 h 6870700"/>
              <a:gd name="connsiteX4" fmla="*/ 0 w 4105202"/>
              <a:gd name="connsiteY4" fmla="*/ 6819900 h 6870700"/>
              <a:gd name="connsiteX0" fmla="*/ 0 w 4105202"/>
              <a:gd name="connsiteY0" fmla="*/ 6819900 h 6857447"/>
              <a:gd name="connsiteX1" fmla="*/ 1876352 w 4105202"/>
              <a:gd name="connsiteY1" fmla="*/ 12700 h 6857447"/>
              <a:gd name="connsiteX2" fmla="*/ 4102227 w 4105202"/>
              <a:gd name="connsiteY2" fmla="*/ 0 h 6857447"/>
              <a:gd name="connsiteX3" fmla="*/ 4105202 w 4105202"/>
              <a:gd name="connsiteY3" fmla="*/ 6857447 h 6857447"/>
              <a:gd name="connsiteX4" fmla="*/ 0 w 4105202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57447"/>
              <a:gd name="connsiteX1" fmla="*/ 1876352 w 4119155"/>
              <a:gd name="connsiteY1" fmla="*/ 12700 h 6857447"/>
              <a:gd name="connsiteX2" fmla="*/ 4102227 w 4119155"/>
              <a:gd name="connsiteY2" fmla="*/ 0 h 6857447"/>
              <a:gd name="connsiteX3" fmla="*/ 4119155 w 4119155"/>
              <a:gd name="connsiteY3" fmla="*/ 6857447 h 6857447"/>
              <a:gd name="connsiteX4" fmla="*/ 0 w 4119155"/>
              <a:gd name="connsiteY4" fmla="*/ 6819900 h 6857447"/>
              <a:gd name="connsiteX0" fmla="*/ 0 w 4119155"/>
              <a:gd name="connsiteY0" fmla="*/ 6819900 h 6830943"/>
              <a:gd name="connsiteX1" fmla="*/ 1876352 w 4119155"/>
              <a:gd name="connsiteY1" fmla="*/ 12700 h 6830943"/>
              <a:gd name="connsiteX2" fmla="*/ 4102227 w 4119155"/>
              <a:gd name="connsiteY2" fmla="*/ 0 h 6830943"/>
              <a:gd name="connsiteX3" fmla="*/ 4119155 w 4119155"/>
              <a:gd name="connsiteY3" fmla="*/ 6830943 h 6830943"/>
              <a:gd name="connsiteX4" fmla="*/ 0 w 4119155"/>
              <a:gd name="connsiteY4" fmla="*/ 6819900 h 6830943"/>
              <a:gd name="connsiteX0" fmla="*/ 0 w 4119155"/>
              <a:gd name="connsiteY0" fmla="*/ 6820453 h 6831496"/>
              <a:gd name="connsiteX1" fmla="*/ 1806590 w 4119155"/>
              <a:gd name="connsiteY1" fmla="*/ 0 h 6831496"/>
              <a:gd name="connsiteX2" fmla="*/ 4102227 w 4119155"/>
              <a:gd name="connsiteY2" fmla="*/ 553 h 6831496"/>
              <a:gd name="connsiteX3" fmla="*/ 4119155 w 4119155"/>
              <a:gd name="connsiteY3" fmla="*/ 6831496 h 6831496"/>
              <a:gd name="connsiteX4" fmla="*/ 0 w 4119155"/>
              <a:gd name="connsiteY4" fmla="*/ 6820453 h 6831496"/>
              <a:gd name="connsiteX0" fmla="*/ 0 w 4154224"/>
              <a:gd name="connsiteY0" fmla="*/ 6829910 h 6840953"/>
              <a:gd name="connsiteX1" fmla="*/ 1806590 w 4154224"/>
              <a:gd name="connsiteY1" fmla="*/ 9457 h 6840953"/>
              <a:gd name="connsiteX2" fmla="*/ 4154205 w 4154224"/>
              <a:gd name="connsiteY2" fmla="*/ 0 h 6840953"/>
              <a:gd name="connsiteX3" fmla="*/ 4119155 w 4154224"/>
              <a:gd name="connsiteY3" fmla="*/ 6840953 h 6840953"/>
              <a:gd name="connsiteX4" fmla="*/ 0 w 4154224"/>
              <a:gd name="connsiteY4" fmla="*/ 6829910 h 6840953"/>
              <a:gd name="connsiteX0" fmla="*/ 0 w 4180213"/>
              <a:gd name="connsiteY0" fmla="*/ 6849929 h 6849929"/>
              <a:gd name="connsiteX1" fmla="*/ 1832579 w 4180213"/>
              <a:gd name="connsiteY1" fmla="*/ 9457 h 6849929"/>
              <a:gd name="connsiteX2" fmla="*/ 4180194 w 4180213"/>
              <a:gd name="connsiteY2" fmla="*/ 0 h 6849929"/>
              <a:gd name="connsiteX3" fmla="*/ 4145144 w 4180213"/>
              <a:gd name="connsiteY3" fmla="*/ 6840953 h 6849929"/>
              <a:gd name="connsiteX4" fmla="*/ 0 w 4180213"/>
              <a:gd name="connsiteY4" fmla="*/ 6849929 h 6849929"/>
              <a:gd name="connsiteX0" fmla="*/ 0 w 4180223"/>
              <a:gd name="connsiteY0" fmla="*/ 6849929 h 6850963"/>
              <a:gd name="connsiteX1" fmla="*/ 1832579 w 4180223"/>
              <a:gd name="connsiteY1" fmla="*/ 9457 h 6850963"/>
              <a:gd name="connsiteX2" fmla="*/ 4180194 w 4180223"/>
              <a:gd name="connsiteY2" fmla="*/ 0 h 6850963"/>
              <a:gd name="connsiteX3" fmla="*/ 4158140 w 4180223"/>
              <a:gd name="connsiteY3" fmla="*/ 6850963 h 6850963"/>
              <a:gd name="connsiteX4" fmla="*/ 0 w 4180223"/>
              <a:gd name="connsiteY4" fmla="*/ 6849929 h 68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0223" h="6850963">
                <a:moveTo>
                  <a:pt x="0" y="6849929"/>
                </a:moveTo>
                <a:lnTo>
                  <a:pt x="1832579" y="9457"/>
                </a:lnTo>
                <a:lnTo>
                  <a:pt x="4180194" y="0"/>
                </a:lnTo>
                <a:cubicBezTo>
                  <a:pt x="4181186" y="2290233"/>
                  <a:pt x="4157148" y="4560730"/>
                  <a:pt x="4158140" y="6850963"/>
                </a:cubicBezTo>
                <a:lnTo>
                  <a:pt x="0" y="68499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7"/>
            <a:ext cx="6000750" cy="99417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854" y="377006"/>
            <a:ext cx="967091" cy="36713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42974" y="1383049"/>
            <a:ext cx="5572125" cy="2624598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9795" y="1476067"/>
            <a:ext cx="0" cy="972000"/>
          </a:xfrm>
          <a:prstGeom prst="line">
            <a:avLst/>
          </a:prstGeom>
          <a:ln w="381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089" y="4364834"/>
            <a:ext cx="2843213" cy="642938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 marL="79439" indent="0" algn="l">
              <a:lnSpc>
                <a:spcPct val="100000"/>
              </a:lnSpc>
              <a:spcBef>
                <a:spcPts val="441"/>
              </a:spcBef>
              <a:spcAft>
                <a:spcPts val="441"/>
              </a:spcAft>
              <a:buNone/>
              <a:defRPr sz="1324" b="0" cap="none" spc="0" baseline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lvl="0"/>
            <a:r>
              <a:rPr lang="nl-BE" dirty="0"/>
              <a:t>CLICK HERE TO ADD MASTER STYLE TEXT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47251" y="4364834"/>
            <a:ext cx="2843213" cy="642938"/>
          </a:xfr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 marL="79439" indent="0" algn="l">
              <a:lnSpc>
                <a:spcPct val="100000"/>
              </a:lnSpc>
              <a:spcBef>
                <a:spcPts val="0"/>
              </a:spcBef>
              <a:buNone/>
              <a:defRPr sz="132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CLICK HERE TO ADD MASTER STYLE TEXT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779" y="479998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3" b="0">
                <a:solidFill>
                  <a:schemeClr val="tx2"/>
                </a:solidFill>
              </a:defRPr>
            </a:lvl1pPr>
          </a:lstStyle>
          <a:p>
            <a:fld id="{1C96AA6D-8347-412D-BE88-10FF9D73003A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749" y="4525757"/>
            <a:ext cx="548251" cy="5480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" y="-274"/>
            <a:ext cx="329643" cy="80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1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LEFT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4120" y="-7933"/>
            <a:ext cx="2758365" cy="5164750"/>
          </a:xfrm>
          <a:custGeom>
            <a:avLst/>
            <a:gdLst>
              <a:gd name="connsiteX0" fmla="*/ 0 w 3941763"/>
              <a:gd name="connsiteY0" fmla="*/ 6858000 h 6858000"/>
              <a:gd name="connsiteX1" fmla="*/ 985441 w 3941763"/>
              <a:gd name="connsiteY1" fmla="*/ 0 h 6858000"/>
              <a:gd name="connsiteX2" fmla="*/ 2956322 w 3941763"/>
              <a:gd name="connsiteY2" fmla="*/ 0 h 6858000"/>
              <a:gd name="connsiteX3" fmla="*/ 3941763 w 3941763"/>
              <a:gd name="connsiteY3" fmla="*/ 6858000 h 6858000"/>
              <a:gd name="connsiteX4" fmla="*/ 0 w 3941763"/>
              <a:gd name="connsiteY4" fmla="*/ 6858000 h 6858000"/>
              <a:gd name="connsiteX0" fmla="*/ 0 w 3986131"/>
              <a:gd name="connsiteY0" fmla="*/ 6858000 h 6858000"/>
              <a:gd name="connsiteX1" fmla="*/ 985441 w 3986131"/>
              <a:gd name="connsiteY1" fmla="*/ 0 h 6858000"/>
              <a:gd name="connsiteX2" fmla="*/ 3986131 w 3986131"/>
              <a:gd name="connsiteY2" fmla="*/ 0 h 6858000"/>
              <a:gd name="connsiteX3" fmla="*/ 3941763 w 3986131"/>
              <a:gd name="connsiteY3" fmla="*/ 6858000 h 6858000"/>
              <a:gd name="connsiteX4" fmla="*/ 0 w 3986131"/>
              <a:gd name="connsiteY4" fmla="*/ 6858000 h 6858000"/>
              <a:gd name="connsiteX0" fmla="*/ 0 w 3986131"/>
              <a:gd name="connsiteY0" fmla="*/ 6858000 h 6858000"/>
              <a:gd name="connsiteX1" fmla="*/ 985441 w 3986131"/>
              <a:gd name="connsiteY1" fmla="*/ 0 h 6858000"/>
              <a:gd name="connsiteX2" fmla="*/ 3986131 w 3986131"/>
              <a:gd name="connsiteY2" fmla="*/ 0 h 6858000"/>
              <a:gd name="connsiteX3" fmla="*/ 2681134 w 3986131"/>
              <a:gd name="connsiteY3" fmla="*/ 6858000 h 6858000"/>
              <a:gd name="connsiteX4" fmla="*/ 0 w 3986131"/>
              <a:gd name="connsiteY4" fmla="*/ 6858000 h 6858000"/>
              <a:gd name="connsiteX0" fmla="*/ 0 w 3986131"/>
              <a:gd name="connsiteY0" fmla="*/ 6858000 h 6858000"/>
              <a:gd name="connsiteX1" fmla="*/ 26653 w 3986131"/>
              <a:gd name="connsiteY1" fmla="*/ 17755 h 6858000"/>
              <a:gd name="connsiteX2" fmla="*/ 3986131 w 3986131"/>
              <a:gd name="connsiteY2" fmla="*/ 0 h 6858000"/>
              <a:gd name="connsiteX3" fmla="*/ 2681134 w 3986131"/>
              <a:gd name="connsiteY3" fmla="*/ 6858000 h 6858000"/>
              <a:gd name="connsiteX4" fmla="*/ 0 w 3986131"/>
              <a:gd name="connsiteY4" fmla="*/ 6858000 h 6858000"/>
              <a:gd name="connsiteX0" fmla="*/ 35491 w 3959478"/>
              <a:gd name="connsiteY0" fmla="*/ 6858000 h 6858000"/>
              <a:gd name="connsiteX1" fmla="*/ 0 w 3959478"/>
              <a:gd name="connsiteY1" fmla="*/ 17755 h 6858000"/>
              <a:gd name="connsiteX2" fmla="*/ 3959478 w 3959478"/>
              <a:gd name="connsiteY2" fmla="*/ 0 h 6858000"/>
              <a:gd name="connsiteX3" fmla="*/ 2654481 w 3959478"/>
              <a:gd name="connsiteY3" fmla="*/ 6858000 h 6858000"/>
              <a:gd name="connsiteX4" fmla="*/ 35491 w 3959478"/>
              <a:gd name="connsiteY4" fmla="*/ 6858000 h 6858000"/>
              <a:gd name="connsiteX0" fmla="*/ 53246 w 3977233"/>
              <a:gd name="connsiteY0" fmla="*/ 6858000 h 6858000"/>
              <a:gd name="connsiteX1" fmla="*/ 0 w 3977233"/>
              <a:gd name="connsiteY1" fmla="*/ 17755 h 6858000"/>
              <a:gd name="connsiteX2" fmla="*/ 3977233 w 3977233"/>
              <a:gd name="connsiteY2" fmla="*/ 0 h 6858000"/>
              <a:gd name="connsiteX3" fmla="*/ 2672236 w 3977233"/>
              <a:gd name="connsiteY3" fmla="*/ 6858000 h 6858000"/>
              <a:gd name="connsiteX4" fmla="*/ 53246 w 3977233"/>
              <a:gd name="connsiteY4" fmla="*/ 6858000 h 6858000"/>
              <a:gd name="connsiteX0" fmla="*/ 53246 w 3977233"/>
              <a:gd name="connsiteY0" fmla="*/ 6858000 h 6858000"/>
              <a:gd name="connsiteX1" fmla="*/ 0 w 3977233"/>
              <a:gd name="connsiteY1" fmla="*/ 17755 h 6858000"/>
              <a:gd name="connsiteX2" fmla="*/ 3977233 w 3977233"/>
              <a:gd name="connsiteY2" fmla="*/ 0 h 6858000"/>
              <a:gd name="connsiteX3" fmla="*/ 2672236 w 3977233"/>
              <a:gd name="connsiteY3" fmla="*/ 6858000 h 6858000"/>
              <a:gd name="connsiteX4" fmla="*/ 53246 w 3977233"/>
              <a:gd name="connsiteY4" fmla="*/ 6858000 h 6858000"/>
              <a:gd name="connsiteX0" fmla="*/ 8857 w 3977233"/>
              <a:gd name="connsiteY0" fmla="*/ 6875755 h 6875755"/>
              <a:gd name="connsiteX1" fmla="*/ 0 w 3977233"/>
              <a:gd name="connsiteY1" fmla="*/ 17755 h 6875755"/>
              <a:gd name="connsiteX2" fmla="*/ 3977233 w 3977233"/>
              <a:gd name="connsiteY2" fmla="*/ 0 h 6875755"/>
              <a:gd name="connsiteX3" fmla="*/ 2672236 w 3977233"/>
              <a:gd name="connsiteY3" fmla="*/ 6858000 h 6875755"/>
              <a:gd name="connsiteX4" fmla="*/ 8857 w 3977233"/>
              <a:gd name="connsiteY4" fmla="*/ 6875755 h 6875755"/>
              <a:gd name="connsiteX0" fmla="*/ 8857 w 3977233"/>
              <a:gd name="connsiteY0" fmla="*/ 6875755 h 6875755"/>
              <a:gd name="connsiteX1" fmla="*/ 0 w 3977233"/>
              <a:gd name="connsiteY1" fmla="*/ 8877 h 6875755"/>
              <a:gd name="connsiteX2" fmla="*/ 3977233 w 3977233"/>
              <a:gd name="connsiteY2" fmla="*/ 0 h 6875755"/>
              <a:gd name="connsiteX3" fmla="*/ 2672236 w 3977233"/>
              <a:gd name="connsiteY3" fmla="*/ 6858000 h 6875755"/>
              <a:gd name="connsiteX4" fmla="*/ 8857 w 3977233"/>
              <a:gd name="connsiteY4" fmla="*/ 6875755 h 6875755"/>
              <a:gd name="connsiteX0" fmla="*/ 8857 w 3977233"/>
              <a:gd name="connsiteY0" fmla="*/ 6875755 h 6875755"/>
              <a:gd name="connsiteX1" fmla="*/ 0 w 3977233"/>
              <a:gd name="connsiteY1" fmla="*/ 8877 h 6875755"/>
              <a:gd name="connsiteX2" fmla="*/ 3977233 w 3977233"/>
              <a:gd name="connsiteY2" fmla="*/ 0 h 6875755"/>
              <a:gd name="connsiteX3" fmla="*/ 2192842 w 3977233"/>
              <a:gd name="connsiteY3" fmla="*/ 6866878 h 6875755"/>
              <a:gd name="connsiteX4" fmla="*/ 8857 w 3977233"/>
              <a:gd name="connsiteY4" fmla="*/ 6875755 h 6875755"/>
              <a:gd name="connsiteX0" fmla="*/ 680 w 3969056"/>
              <a:gd name="connsiteY0" fmla="*/ 6886334 h 6886334"/>
              <a:gd name="connsiteX1" fmla="*/ 2570 w 3969056"/>
              <a:gd name="connsiteY1" fmla="*/ 0 h 6886334"/>
              <a:gd name="connsiteX2" fmla="*/ 3969056 w 3969056"/>
              <a:gd name="connsiteY2" fmla="*/ 10579 h 6886334"/>
              <a:gd name="connsiteX3" fmla="*/ 2184665 w 3969056"/>
              <a:gd name="connsiteY3" fmla="*/ 6877457 h 6886334"/>
              <a:gd name="connsiteX4" fmla="*/ 680 w 3969056"/>
              <a:gd name="connsiteY4" fmla="*/ 6886334 h 6886334"/>
              <a:gd name="connsiteX0" fmla="*/ 680 w 3969056"/>
              <a:gd name="connsiteY0" fmla="*/ 6886334 h 6886334"/>
              <a:gd name="connsiteX1" fmla="*/ 2570 w 3969056"/>
              <a:gd name="connsiteY1" fmla="*/ 0 h 6886334"/>
              <a:gd name="connsiteX2" fmla="*/ 3969056 w 3969056"/>
              <a:gd name="connsiteY2" fmla="*/ 851 h 6886334"/>
              <a:gd name="connsiteX3" fmla="*/ 2184665 w 3969056"/>
              <a:gd name="connsiteY3" fmla="*/ 6877457 h 6886334"/>
              <a:gd name="connsiteX4" fmla="*/ 680 w 3969056"/>
              <a:gd name="connsiteY4" fmla="*/ 6886334 h 6886334"/>
              <a:gd name="connsiteX0" fmla="*/ 19605 w 3987981"/>
              <a:gd name="connsiteY0" fmla="*/ 6885483 h 6885483"/>
              <a:gd name="connsiteX1" fmla="*/ 0 w 3987981"/>
              <a:gd name="connsiteY1" fmla="*/ 18605 h 6885483"/>
              <a:gd name="connsiteX2" fmla="*/ 3987981 w 3987981"/>
              <a:gd name="connsiteY2" fmla="*/ 0 h 6885483"/>
              <a:gd name="connsiteX3" fmla="*/ 2203590 w 3987981"/>
              <a:gd name="connsiteY3" fmla="*/ 6876606 h 6885483"/>
              <a:gd name="connsiteX4" fmla="*/ 19605 w 3987981"/>
              <a:gd name="connsiteY4" fmla="*/ 6885483 h 6885483"/>
              <a:gd name="connsiteX0" fmla="*/ 19606 w 3987981"/>
              <a:gd name="connsiteY0" fmla="*/ 6885483 h 6885483"/>
              <a:gd name="connsiteX1" fmla="*/ 0 w 3987981"/>
              <a:gd name="connsiteY1" fmla="*/ 18605 h 6885483"/>
              <a:gd name="connsiteX2" fmla="*/ 3987981 w 3987981"/>
              <a:gd name="connsiteY2" fmla="*/ 0 h 6885483"/>
              <a:gd name="connsiteX3" fmla="*/ 2203590 w 3987981"/>
              <a:gd name="connsiteY3" fmla="*/ 6876606 h 6885483"/>
              <a:gd name="connsiteX4" fmla="*/ 19606 w 3987981"/>
              <a:gd name="connsiteY4" fmla="*/ 6885483 h 6885483"/>
              <a:gd name="connsiteX0" fmla="*/ 19606 w 3987981"/>
              <a:gd name="connsiteY0" fmla="*/ 6886333 h 6886333"/>
              <a:gd name="connsiteX1" fmla="*/ 0 w 3987981"/>
              <a:gd name="connsiteY1" fmla="*/ 0 h 6886333"/>
              <a:gd name="connsiteX2" fmla="*/ 3987981 w 3987981"/>
              <a:gd name="connsiteY2" fmla="*/ 850 h 6886333"/>
              <a:gd name="connsiteX3" fmla="*/ 2203590 w 3987981"/>
              <a:gd name="connsiteY3" fmla="*/ 6877456 h 6886333"/>
              <a:gd name="connsiteX4" fmla="*/ 19606 w 3987981"/>
              <a:gd name="connsiteY4" fmla="*/ 6886333 h 688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7981" h="6886333">
                <a:moveTo>
                  <a:pt x="19606" y="6886333"/>
                </a:moveTo>
                <a:cubicBezTo>
                  <a:pt x="16654" y="4600333"/>
                  <a:pt x="2952" y="2286000"/>
                  <a:pt x="0" y="0"/>
                </a:cubicBezTo>
                <a:lnTo>
                  <a:pt x="3987981" y="850"/>
                </a:lnTo>
                <a:lnTo>
                  <a:pt x="2203590" y="6877456"/>
                </a:lnTo>
                <a:lnTo>
                  <a:pt x="19606" y="6886333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9811" y="460281"/>
            <a:ext cx="5260170" cy="994172"/>
          </a:xfrm>
        </p:spPr>
        <p:txBody>
          <a:bodyPr/>
          <a:lstStyle>
            <a:lvl1pPr>
              <a:defRPr sz="24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977" y="1570898"/>
            <a:ext cx="4970004" cy="2538001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11042" y="1664991"/>
            <a:ext cx="0" cy="972000"/>
          </a:xfrm>
          <a:prstGeom prst="line">
            <a:avLst/>
          </a:prstGeom>
          <a:ln w="381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779" y="479998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3" b="0">
                <a:solidFill>
                  <a:schemeClr val="tx2"/>
                </a:solidFill>
              </a:defRPr>
            </a:lvl1pPr>
          </a:lstStyle>
          <a:p>
            <a:fld id="{1C96AA6D-8347-412D-BE88-10FF9D73003A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1" y="2975298"/>
            <a:ext cx="672378" cy="2181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749" y="4525755"/>
            <a:ext cx="548251" cy="54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475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ER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8652" y="273847"/>
            <a:ext cx="7000875" cy="99417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1" name="Trapezoid 10"/>
          <p:cNvSpPr/>
          <p:nvPr userDrawn="1"/>
        </p:nvSpPr>
        <p:spPr>
          <a:xfrm flipV="1">
            <a:off x="2" y="1413437"/>
            <a:ext cx="4068192" cy="1915200"/>
          </a:xfrm>
          <a:custGeom>
            <a:avLst/>
            <a:gdLst>
              <a:gd name="connsiteX0" fmla="*/ 0 w 4216893"/>
              <a:gd name="connsiteY0" fmla="*/ 2432484 h 2432484"/>
              <a:gd name="connsiteX1" fmla="*/ 608121 w 4216893"/>
              <a:gd name="connsiteY1" fmla="*/ 0 h 2432484"/>
              <a:gd name="connsiteX2" fmla="*/ 3608772 w 4216893"/>
              <a:gd name="connsiteY2" fmla="*/ 0 h 2432484"/>
              <a:gd name="connsiteX3" fmla="*/ 4216893 w 4216893"/>
              <a:gd name="connsiteY3" fmla="*/ 2432484 h 2432484"/>
              <a:gd name="connsiteX4" fmla="*/ 0 w 4216893"/>
              <a:gd name="connsiteY4" fmla="*/ 2432484 h 2432484"/>
              <a:gd name="connsiteX0" fmla="*/ 0 w 4216893"/>
              <a:gd name="connsiteY0" fmla="*/ 2432484 h 2432484"/>
              <a:gd name="connsiteX1" fmla="*/ 4440 w 4216893"/>
              <a:gd name="connsiteY1" fmla="*/ 0 h 2432484"/>
              <a:gd name="connsiteX2" fmla="*/ 3608772 w 4216893"/>
              <a:gd name="connsiteY2" fmla="*/ 0 h 2432484"/>
              <a:gd name="connsiteX3" fmla="*/ 4216893 w 4216893"/>
              <a:gd name="connsiteY3" fmla="*/ 2432484 h 2432484"/>
              <a:gd name="connsiteX4" fmla="*/ 0 w 4216893"/>
              <a:gd name="connsiteY4" fmla="*/ 2432484 h 243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6893" h="2432484">
                <a:moveTo>
                  <a:pt x="0" y="2432484"/>
                </a:moveTo>
                <a:lnTo>
                  <a:pt x="4440" y="0"/>
                </a:lnTo>
                <a:lnTo>
                  <a:pt x="3608772" y="0"/>
                </a:lnTo>
                <a:lnTo>
                  <a:pt x="4216893" y="2432484"/>
                </a:lnTo>
                <a:lnTo>
                  <a:pt x="0" y="2432484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0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487077" y="1405412"/>
            <a:ext cx="5658580" cy="1929330"/>
          </a:xfrm>
          <a:custGeom>
            <a:avLst/>
            <a:gdLst>
              <a:gd name="connsiteX0" fmla="*/ 0 w 6767512"/>
              <a:gd name="connsiteY0" fmla="*/ 2547937 h 2547937"/>
              <a:gd name="connsiteX1" fmla="*/ 636984 w 6767512"/>
              <a:gd name="connsiteY1" fmla="*/ 0 h 2547937"/>
              <a:gd name="connsiteX2" fmla="*/ 6130528 w 6767512"/>
              <a:gd name="connsiteY2" fmla="*/ 0 h 2547937"/>
              <a:gd name="connsiteX3" fmla="*/ 6767512 w 6767512"/>
              <a:gd name="connsiteY3" fmla="*/ 2547937 h 2547937"/>
              <a:gd name="connsiteX4" fmla="*/ 0 w 6767512"/>
              <a:gd name="connsiteY4" fmla="*/ 2547937 h 2547937"/>
              <a:gd name="connsiteX0" fmla="*/ 0 w 6767512"/>
              <a:gd name="connsiteY0" fmla="*/ 2547937 h 2547937"/>
              <a:gd name="connsiteX1" fmla="*/ 24424 w 6767512"/>
              <a:gd name="connsiteY1" fmla="*/ 0 h 2547937"/>
              <a:gd name="connsiteX2" fmla="*/ 6130528 w 6767512"/>
              <a:gd name="connsiteY2" fmla="*/ 0 h 2547937"/>
              <a:gd name="connsiteX3" fmla="*/ 6767512 w 6767512"/>
              <a:gd name="connsiteY3" fmla="*/ 2547937 h 2547937"/>
              <a:gd name="connsiteX4" fmla="*/ 0 w 6767512"/>
              <a:gd name="connsiteY4" fmla="*/ 2547937 h 2547937"/>
              <a:gd name="connsiteX0" fmla="*/ 0 w 7548747"/>
              <a:gd name="connsiteY0" fmla="*/ 2565692 h 2565692"/>
              <a:gd name="connsiteX1" fmla="*/ 805659 w 7548747"/>
              <a:gd name="connsiteY1" fmla="*/ 0 h 2565692"/>
              <a:gd name="connsiteX2" fmla="*/ 6911763 w 7548747"/>
              <a:gd name="connsiteY2" fmla="*/ 0 h 2565692"/>
              <a:gd name="connsiteX3" fmla="*/ 7548747 w 7548747"/>
              <a:gd name="connsiteY3" fmla="*/ 2547937 h 2565692"/>
              <a:gd name="connsiteX4" fmla="*/ 0 w 7548747"/>
              <a:gd name="connsiteY4" fmla="*/ 2565692 h 2565692"/>
              <a:gd name="connsiteX0" fmla="*/ 0 w 7550955"/>
              <a:gd name="connsiteY0" fmla="*/ 2565692 h 2565692"/>
              <a:gd name="connsiteX1" fmla="*/ 805659 w 7550955"/>
              <a:gd name="connsiteY1" fmla="*/ 0 h 2565692"/>
              <a:gd name="connsiteX2" fmla="*/ 7550955 w 7550955"/>
              <a:gd name="connsiteY2" fmla="*/ 0 h 2565692"/>
              <a:gd name="connsiteX3" fmla="*/ 7548747 w 7550955"/>
              <a:gd name="connsiteY3" fmla="*/ 2547937 h 2565692"/>
              <a:gd name="connsiteX4" fmla="*/ 0 w 7550955"/>
              <a:gd name="connsiteY4" fmla="*/ 2565692 h 2565692"/>
              <a:gd name="connsiteX0" fmla="*/ 0 w 7550955"/>
              <a:gd name="connsiteY0" fmla="*/ 2547937 h 2547937"/>
              <a:gd name="connsiteX1" fmla="*/ 805659 w 7550955"/>
              <a:gd name="connsiteY1" fmla="*/ 0 h 2547937"/>
              <a:gd name="connsiteX2" fmla="*/ 7550955 w 7550955"/>
              <a:gd name="connsiteY2" fmla="*/ 0 h 2547937"/>
              <a:gd name="connsiteX3" fmla="*/ 7548747 w 7550955"/>
              <a:gd name="connsiteY3" fmla="*/ 2547937 h 2547937"/>
              <a:gd name="connsiteX4" fmla="*/ 0 w 7550955"/>
              <a:gd name="connsiteY4" fmla="*/ 2547937 h 2547937"/>
              <a:gd name="connsiteX0" fmla="*/ 0 w 7550955"/>
              <a:gd name="connsiteY0" fmla="*/ 2530182 h 2547937"/>
              <a:gd name="connsiteX1" fmla="*/ 805659 w 7550955"/>
              <a:gd name="connsiteY1" fmla="*/ 0 h 2547937"/>
              <a:gd name="connsiteX2" fmla="*/ 7550955 w 7550955"/>
              <a:gd name="connsiteY2" fmla="*/ 0 h 2547937"/>
              <a:gd name="connsiteX3" fmla="*/ 7548747 w 7550955"/>
              <a:gd name="connsiteY3" fmla="*/ 2547937 h 2547937"/>
              <a:gd name="connsiteX4" fmla="*/ 0 w 7550955"/>
              <a:gd name="connsiteY4" fmla="*/ 2530182 h 2547937"/>
              <a:gd name="connsiteX0" fmla="*/ 0 w 7550955"/>
              <a:gd name="connsiteY0" fmla="*/ 2530182 h 2547937"/>
              <a:gd name="connsiteX1" fmla="*/ 796781 w 7550955"/>
              <a:gd name="connsiteY1" fmla="*/ 0 h 2547937"/>
              <a:gd name="connsiteX2" fmla="*/ 7550955 w 7550955"/>
              <a:gd name="connsiteY2" fmla="*/ 0 h 2547937"/>
              <a:gd name="connsiteX3" fmla="*/ 7548747 w 7550955"/>
              <a:gd name="connsiteY3" fmla="*/ 2547937 h 2547937"/>
              <a:gd name="connsiteX4" fmla="*/ 0 w 7550955"/>
              <a:gd name="connsiteY4" fmla="*/ 2530182 h 2547937"/>
              <a:gd name="connsiteX0" fmla="*/ 0 w 7550955"/>
              <a:gd name="connsiteY0" fmla="*/ 2530182 h 2547937"/>
              <a:gd name="connsiteX1" fmla="*/ 761270 w 7550955"/>
              <a:gd name="connsiteY1" fmla="*/ 0 h 2547937"/>
              <a:gd name="connsiteX2" fmla="*/ 7550955 w 7550955"/>
              <a:gd name="connsiteY2" fmla="*/ 0 h 2547937"/>
              <a:gd name="connsiteX3" fmla="*/ 7548747 w 7550955"/>
              <a:gd name="connsiteY3" fmla="*/ 2547937 h 2547937"/>
              <a:gd name="connsiteX4" fmla="*/ 0 w 7550955"/>
              <a:gd name="connsiteY4" fmla="*/ 2530182 h 2547937"/>
              <a:gd name="connsiteX0" fmla="*/ 0 w 7559832"/>
              <a:gd name="connsiteY0" fmla="*/ 2547938 h 2547938"/>
              <a:gd name="connsiteX1" fmla="*/ 770147 w 7559832"/>
              <a:gd name="connsiteY1" fmla="*/ 0 h 2547938"/>
              <a:gd name="connsiteX2" fmla="*/ 7559832 w 7559832"/>
              <a:gd name="connsiteY2" fmla="*/ 0 h 2547938"/>
              <a:gd name="connsiteX3" fmla="*/ 7557624 w 7559832"/>
              <a:gd name="connsiteY3" fmla="*/ 2547937 h 2547938"/>
              <a:gd name="connsiteX4" fmla="*/ 0 w 7559832"/>
              <a:gd name="connsiteY4" fmla="*/ 2547938 h 2547938"/>
              <a:gd name="connsiteX0" fmla="*/ 0 w 7559832"/>
              <a:gd name="connsiteY0" fmla="*/ 2547938 h 2556814"/>
              <a:gd name="connsiteX1" fmla="*/ 770147 w 7559832"/>
              <a:gd name="connsiteY1" fmla="*/ 0 h 2556814"/>
              <a:gd name="connsiteX2" fmla="*/ 7559832 w 7559832"/>
              <a:gd name="connsiteY2" fmla="*/ 0 h 2556814"/>
              <a:gd name="connsiteX3" fmla="*/ 7557624 w 7559832"/>
              <a:gd name="connsiteY3" fmla="*/ 2556814 h 2556814"/>
              <a:gd name="connsiteX4" fmla="*/ 0 w 7559832"/>
              <a:gd name="connsiteY4" fmla="*/ 2547938 h 2556814"/>
              <a:gd name="connsiteX0" fmla="*/ 0 w 7559832"/>
              <a:gd name="connsiteY0" fmla="*/ 2556816 h 2565692"/>
              <a:gd name="connsiteX1" fmla="*/ 779025 w 7559832"/>
              <a:gd name="connsiteY1" fmla="*/ 0 h 2565692"/>
              <a:gd name="connsiteX2" fmla="*/ 7559832 w 7559832"/>
              <a:gd name="connsiteY2" fmla="*/ 8878 h 2565692"/>
              <a:gd name="connsiteX3" fmla="*/ 7557624 w 7559832"/>
              <a:gd name="connsiteY3" fmla="*/ 2565692 h 2565692"/>
              <a:gd name="connsiteX4" fmla="*/ 0 w 7559832"/>
              <a:gd name="connsiteY4" fmla="*/ 2556816 h 2565692"/>
              <a:gd name="connsiteX0" fmla="*/ 0 w 7559832"/>
              <a:gd name="connsiteY0" fmla="*/ 2556816 h 2565692"/>
              <a:gd name="connsiteX1" fmla="*/ 779025 w 7559832"/>
              <a:gd name="connsiteY1" fmla="*/ 0 h 2565692"/>
              <a:gd name="connsiteX2" fmla="*/ 7559832 w 7559832"/>
              <a:gd name="connsiteY2" fmla="*/ 0 h 2565692"/>
              <a:gd name="connsiteX3" fmla="*/ 7557624 w 7559832"/>
              <a:gd name="connsiteY3" fmla="*/ 2565692 h 2565692"/>
              <a:gd name="connsiteX4" fmla="*/ 0 w 7559832"/>
              <a:gd name="connsiteY4" fmla="*/ 2556816 h 2565692"/>
              <a:gd name="connsiteX0" fmla="*/ 0 w 7559832"/>
              <a:gd name="connsiteY0" fmla="*/ 2561896 h 2565692"/>
              <a:gd name="connsiteX1" fmla="*/ 779025 w 7559832"/>
              <a:gd name="connsiteY1" fmla="*/ 0 h 2565692"/>
              <a:gd name="connsiteX2" fmla="*/ 7559832 w 7559832"/>
              <a:gd name="connsiteY2" fmla="*/ 0 h 2565692"/>
              <a:gd name="connsiteX3" fmla="*/ 7557624 w 7559832"/>
              <a:gd name="connsiteY3" fmla="*/ 2565692 h 2565692"/>
              <a:gd name="connsiteX4" fmla="*/ 0 w 7559832"/>
              <a:gd name="connsiteY4" fmla="*/ 2561896 h 2565692"/>
              <a:gd name="connsiteX0" fmla="*/ 0 w 7559832"/>
              <a:gd name="connsiteY0" fmla="*/ 2566976 h 2570772"/>
              <a:gd name="connsiteX1" fmla="*/ 779025 w 7559832"/>
              <a:gd name="connsiteY1" fmla="*/ 0 h 2570772"/>
              <a:gd name="connsiteX2" fmla="*/ 7559832 w 7559832"/>
              <a:gd name="connsiteY2" fmla="*/ 5080 h 2570772"/>
              <a:gd name="connsiteX3" fmla="*/ 7557624 w 7559832"/>
              <a:gd name="connsiteY3" fmla="*/ 2570772 h 2570772"/>
              <a:gd name="connsiteX4" fmla="*/ 0 w 7559832"/>
              <a:gd name="connsiteY4" fmla="*/ 2566976 h 2570772"/>
              <a:gd name="connsiteX0" fmla="*/ 0 w 7569992"/>
              <a:gd name="connsiteY0" fmla="*/ 2577136 h 2577136"/>
              <a:gd name="connsiteX1" fmla="*/ 789185 w 7569992"/>
              <a:gd name="connsiteY1" fmla="*/ 0 h 2577136"/>
              <a:gd name="connsiteX2" fmla="*/ 7569992 w 7569992"/>
              <a:gd name="connsiteY2" fmla="*/ 5080 h 2577136"/>
              <a:gd name="connsiteX3" fmla="*/ 7567784 w 7569992"/>
              <a:gd name="connsiteY3" fmla="*/ 2570772 h 2577136"/>
              <a:gd name="connsiteX4" fmla="*/ 0 w 7569992"/>
              <a:gd name="connsiteY4" fmla="*/ 2577136 h 257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9992" h="2577136">
                <a:moveTo>
                  <a:pt x="0" y="2577136"/>
                </a:moveTo>
                <a:lnTo>
                  <a:pt x="789185" y="0"/>
                </a:lnTo>
                <a:lnTo>
                  <a:pt x="7569992" y="5080"/>
                </a:lnTo>
                <a:lnTo>
                  <a:pt x="7567784" y="2570772"/>
                </a:lnTo>
                <a:lnTo>
                  <a:pt x="0" y="257713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671213"/>
            <a:ext cx="2503885" cy="14049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737"/>
              </a:spcBef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779" y="479998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3" b="0">
                <a:solidFill>
                  <a:schemeClr val="tx2"/>
                </a:solidFill>
              </a:defRPr>
            </a:lvl1pPr>
          </a:lstStyle>
          <a:p>
            <a:fld id="{1C96AA6D-8347-412D-BE88-10FF9D73003A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749" y="4525757"/>
            <a:ext cx="548251" cy="54807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E0B562-91EF-409F-B3F6-3FDAC7CCD51D}"/>
              </a:ext>
            </a:extLst>
          </p:cNvPr>
          <p:cNvCxnSpPr/>
          <p:nvPr userDrawn="1"/>
        </p:nvCxnSpPr>
        <p:spPr>
          <a:xfrm>
            <a:off x="2" y="3339355"/>
            <a:ext cx="34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69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7"/>
            <a:ext cx="6896133" cy="994172"/>
          </a:xfrm>
        </p:spPr>
        <p:txBody>
          <a:bodyPr/>
          <a:lstStyle>
            <a:lvl1pPr>
              <a:defRPr sz="24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34807" y="1369222"/>
            <a:ext cx="6589977" cy="3277332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61090" y="1437256"/>
            <a:ext cx="0" cy="972000"/>
          </a:xfrm>
          <a:prstGeom prst="line">
            <a:avLst/>
          </a:prstGeom>
          <a:ln w="381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779" y="479998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3" b="0">
                <a:solidFill>
                  <a:schemeClr val="tx2"/>
                </a:solidFill>
              </a:defRPr>
            </a:lvl1pPr>
          </a:lstStyle>
          <a:p>
            <a:fld id="{1C96AA6D-8347-412D-BE88-10FF9D73003A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1" y="2975298"/>
            <a:ext cx="672378" cy="2181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749" y="4525755"/>
            <a:ext cx="548251" cy="548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" y="-274"/>
            <a:ext cx="329643" cy="80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93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+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7"/>
            <a:ext cx="6953250" cy="99417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628651" y="1971676"/>
            <a:ext cx="7643812" cy="2835585"/>
          </a:xfrm>
        </p:spPr>
        <p:txBody>
          <a:bodyPr/>
          <a:lstStyle>
            <a:lvl1pPr algn="l">
              <a:defRPr/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927485" y="1303064"/>
            <a:ext cx="5113538" cy="397071"/>
          </a:xfrm>
        </p:spPr>
        <p:txBody>
          <a:bodyPr>
            <a:noAutofit/>
          </a:bodyPr>
          <a:lstStyle>
            <a:lvl1pPr marL="0" indent="0" algn="just">
              <a:buNone/>
              <a:defRPr sz="1176"/>
            </a:lvl1pPr>
            <a:lvl2pPr>
              <a:defRPr sz="1030"/>
            </a:lvl2pPr>
            <a:lvl3pPr>
              <a:defRPr sz="1030"/>
            </a:lvl3pPr>
            <a:lvl4pPr>
              <a:defRPr sz="1030"/>
            </a:lvl4pPr>
            <a:lvl5pPr>
              <a:defRPr sz="103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783777" y="1303064"/>
            <a:ext cx="2" cy="397071"/>
          </a:xfrm>
          <a:prstGeom prst="line">
            <a:avLst/>
          </a:prstGeom>
          <a:ln w="38100">
            <a:solidFill>
              <a:srgbClr val="EF463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779" y="479998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3" b="0">
                <a:solidFill>
                  <a:schemeClr val="tx2"/>
                </a:solidFill>
              </a:defRPr>
            </a:lvl1pPr>
          </a:lstStyle>
          <a:p>
            <a:fld id="{1C96AA6D-8347-412D-BE88-10FF9D73003A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1" y="2975298"/>
            <a:ext cx="672378" cy="2181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749" y="4525755"/>
            <a:ext cx="548251" cy="5480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" y="-274"/>
            <a:ext cx="329643" cy="80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034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8652" y="273847"/>
            <a:ext cx="7000875" cy="99417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2" y="1521401"/>
            <a:ext cx="7000875" cy="2991607"/>
          </a:xfrm>
        </p:spPr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  <a:lvl2pPr algn="l">
              <a:defRPr>
                <a:latin typeface="Gill Sans MT" panose="020B0502020104020203" pitchFamily="34" charset="0"/>
              </a:defRPr>
            </a:lvl2pPr>
            <a:lvl3pPr algn="l">
              <a:defRPr>
                <a:latin typeface="Gill Sans MT" panose="020B0502020104020203" pitchFamily="34" charset="0"/>
              </a:defRPr>
            </a:lvl3pPr>
            <a:lvl4pPr algn="l">
              <a:defRPr>
                <a:latin typeface="Gill Sans MT" panose="020B0502020104020203" pitchFamily="34" charset="0"/>
              </a:defRPr>
            </a:lvl4pPr>
            <a:lvl5pPr algn="l"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779" y="479998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3" b="0">
                <a:solidFill>
                  <a:schemeClr val="tx2"/>
                </a:solidFill>
              </a:defRPr>
            </a:lvl1pPr>
          </a:lstStyle>
          <a:p>
            <a:fld id="{1C96AA6D-8347-412D-BE88-10FF9D73003A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749" y="4525757"/>
            <a:ext cx="548251" cy="5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874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38" y="957823"/>
            <a:ext cx="2308225" cy="2339558"/>
          </a:xfrm>
          <a:prstGeom prst="rect">
            <a:avLst/>
          </a:prstGeom>
        </p:spPr>
      </p:pic>
      <p:cxnSp>
        <p:nvCxnSpPr>
          <p:cNvPr id="34" name="Connecteur droit 33"/>
          <p:cNvCxnSpPr/>
          <p:nvPr/>
        </p:nvCxnSpPr>
        <p:spPr>
          <a:xfrm>
            <a:off x="4514850" y="4256649"/>
            <a:ext cx="0" cy="431800"/>
          </a:xfrm>
          <a:prstGeom prst="line">
            <a:avLst/>
          </a:prstGeom>
          <a:ln w="22225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183" y="4526730"/>
            <a:ext cx="228600" cy="276606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155696" y="3799346"/>
            <a:ext cx="2705610" cy="878252"/>
          </a:xfrm>
          <a:prstGeom prst="rect">
            <a:avLst/>
          </a:prstGeom>
          <a:ln w="25400">
            <a:solidFill>
              <a:srgbClr val="EC2227"/>
            </a:solidFill>
          </a:ln>
        </p:spPr>
        <p:txBody>
          <a:bodyPr wrap="square" tIns="251999" bIns="251999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1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89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297989" y="2403972"/>
            <a:ext cx="6362701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97989" y="1979223"/>
            <a:ext cx="6362701" cy="40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9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5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89135" y="3682168"/>
            <a:ext cx="5422581" cy="78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9135" y="4232919"/>
            <a:ext cx="5422581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40235"/>
      </p:ext>
    </p:extLst>
  </p:cSld>
  <p:clrMapOvr>
    <a:masterClrMapping/>
  </p:clrMapOvr>
  <p:hf sldNum="0" hdr="0" ftr="0"/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AC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16518" y="4772268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2785" y="4772268"/>
            <a:ext cx="489671" cy="273844"/>
          </a:xfrm>
          <a:prstGeom prst="rect">
            <a:avLst/>
          </a:prstGeom>
        </p:spPr>
        <p:txBody>
          <a:bodyPr/>
          <a:lstStyle/>
          <a:p>
            <a:fld id="{C3C3236D-FB65-584A-8227-5A449D06E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748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 blank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89135" y="3682168"/>
            <a:ext cx="5422581" cy="78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9135" y="4232919"/>
            <a:ext cx="5422581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124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H="1">
            <a:off x="628650" y="771525"/>
            <a:ext cx="26670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895351" y="742951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90600" y="536255"/>
            <a:ext cx="6362701" cy="54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990600" y="1411237"/>
            <a:ext cx="6362701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rgbClr val="EC2227"/>
              </a:buClr>
              <a:buSzPct val="15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+mj-lt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cxnSp>
        <p:nvCxnSpPr>
          <p:cNvPr id="10" name="Connecteur droit 25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698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990600" y="536255"/>
            <a:ext cx="6362701" cy="54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cxnSp>
        <p:nvCxnSpPr>
          <p:cNvPr id="7" name="Connecteur droit 25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22"/>
          <p:cNvCxnSpPr/>
          <p:nvPr/>
        </p:nvCxnSpPr>
        <p:spPr>
          <a:xfrm flipH="1">
            <a:off x="628650" y="771525"/>
            <a:ext cx="26670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23"/>
          <p:cNvSpPr/>
          <p:nvPr/>
        </p:nvSpPr>
        <p:spPr>
          <a:xfrm>
            <a:off x="895351" y="742951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7394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cxnSp>
        <p:nvCxnSpPr>
          <p:cNvPr id="7" name="Connecteur droit 25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800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/>
          <p:cNvCxnSpPr/>
          <p:nvPr/>
        </p:nvCxnSpPr>
        <p:spPr>
          <a:xfrm flipH="1">
            <a:off x="628650" y="771525"/>
            <a:ext cx="26670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895351" y="742951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85834" y="1086888"/>
            <a:ext cx="4663238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90600" y="1769179"/>
            <a:ext cx="3545479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1" i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041391" y="1769179"/>
            <a:ext cx="3540907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1" i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90600" y="536255"/>
            <a:ext cx="6362701" cy="54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12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cxnSp>
        <p:nvCxnSpPr>
          <p:cNvPr id="13" name="Connecteur droit 25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041391" y="2227989"/>
            <a:ext cx="3540907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rgbClr val="EC2227"/>
              </a:buClr>
              <a:buSzPct val="15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995172" y="2227989"/>
            <a:ext cx="3540907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rgbClr val="EC2227"/>
              </a:buClr>
              <a:buSzPct val="15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862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lank background pictur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4983" y="922278"/>
            <a:ext cx="4851399" cy="3629215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810818" y="1346418"/>
            <a:ext cx="4182665" cy="58221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70000"/>
              </a:lnSpc>
              <a:buNone/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0818" y="2015401"/>
            <a:ext cx="4182665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rgbClr val="EC2227"/>
              </a:buClr>
              <a:buSzPct val="15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Ellipse 10"/>
          <p:cNvSpPr/>
          <p:nvPr/>
        </p:nvSpPr>
        <p:spPr>
          <a:xfrm>
            <a:off x="595313" y="898468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02112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ackground picture Whit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4983" y="922278"/>
            <a:ext cx="4851399" cy="3629215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11" name="Ellipse 10"/>
          <p:cNvSpPr/>
          <p:nvPr/>
        </p:nvSpPr>
        <p:spPr>
          <a:xfrm>
            <a:off x="595313" y="898468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810818" y="1346418"/>
            <a:ext cx="4182665" cy="58221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70000"/>
              </a:lnSpc>
              <a:buNone/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0818" y="2015401"/>
            <a:ext cx="4182665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rgbClr val="EC2227"/>
              </a:buClr>
              <a:buSzPct val="15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130947"/>
      </p:ext>
    </p:extLst>
  </p:cSld>
  <p:clrMapOvr>
    <a:masterClrMapping/>
  </p:clrMapOvr>
  <p:hf sldNum="0"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ackground picture Re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4983" y="965142"/>
            <a:ext cx="4851399" cy="3629215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11" name="Ellipse 10"/>
          <p:cNvSpPr/>
          <p:nvPr/>
        </p:nvSpPr>
        <p:spPr>
          <a:xfrm>
            <a:off x="595313" y="941332"/>
            <a:ext cx="66674" cy="66674"/>
          </a:xfrm>
          <a:prstGeom prst="ellipse">
            <a:avLst/>
          </a:prstGeom>
          <a:solidFill>
            <a:schemeClr val="bg1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0818" y="1925587"/>
            <a:ext cx="4182665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chemeClr val="bg1"/>
              </a:buClr>
              <a:buSzPct val="150000"/>
              <a:buFont typeface="Lucida Sans" panose="020B0602030504020204" pitchFamily="34" charset="0"/>
              <a:buChar char="›"/>
              <a:defRPr sz="150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35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810818" y="1346417"/>
            <a:ext cx="4182665" cy="58221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70000"/>
              </a:lnSpc>
              <a:buNone/>
              <a:defRPr sz="225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9427"/>
      </p:ext>
    </p:extLst>
  </p:cSld>
  <p:clrMapOvr>
    <a:masterClrMapping/>
  </p:clrMapOvr>
  <p:hf sldNum="0" hdr="0" ft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lank background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4983" y="965142"/>
            <a:ext cx="4851399" cy="3629215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11" name="Ellipse 10"/>
          <p:cNvSpPr/>
          <p:nvPr/>
        </p:nvSpPr>
        <p:spPr>
          <a:xfrm>
            <a:off x="595313" y="941332"/>
            <a:ext cx="66674" cy="66674"/>
          </a:xfrm>
          <a:prstGeom prst="ellipse">
            <a:avLst/>
          </a:prstGeom>
          <a:solidFill>
            <a:schemeClr val="bg1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810818" y="1346417"/>
            <a:ext cx="4182665" cy="58221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70000"/>
              </a:lnSpc>
              <a:buNone/>
              <a:defRPr sz="225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sp>
        <p:nvSpPr>
          <p:cNvPr id="1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0818" y="1925587"/>
            <a:ext cx="4182665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chemeClr val="bg1"/>
              </a:buClr>
              <a:buSzPct val="150000"/>
              <a:buFont typeface="Lucida Sans" panose="020B0602030504020204" pitchFamily="34" charset="0"/>
              <a:buChar char="›"/>
              <a:defRPr sz="150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35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103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110980" y="1636266"/>
            <a:ext cx="5242322" cy="103874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00000"/>
              </a:lnSpc>
              <a:buSzPct val="200000"/>
              <a:buFontTx/>
              <a:buNone/>
              <a:defRPr sz="3075" b="1" i="1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0981" y="1210866"/>
            <a:ext cx="5242322" cy="64294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1" name="Rectangle 10"/>
          <p:cNvSpPr/>
          <p:nvPr/>
        </p:nvSpPr>
        <p:spPr>
          <a:xfrm>
            <a:off x="2110981" y="3761185"/>
            <a:ext cx="5242322" cy="64294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45258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16518" y="4772268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2785" y="4772268"/>
            <a:ext cx="489671" cy="273844"/>
          </a:xfrm>
          <a:prstGeom prst="rect">
            <a:avLst/>
          </a:prstGeom>
        </p:spPr>
        <p:txBody>
          <a:bodyPr/>
          <a:lstStyle/>
          <a:p>
            <a:fld id="{C3C3236D-FB65-584A-8227-5A449D06E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65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blank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110980" y="1636266"/>
            <a:ext cx="5242322" cy="103874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anchor="t">
            <a:spAutoFit/>
          </a:bodyPr>
          <a:lstStyle>
            <a:lvl1pPr marL="0" indent="0" algn="ctr">
              <a:lnSpc>
                <a:spcPct val="100000"/>
              </a:lnSpc>
              <a:buSzPct val="200000"/>
              <a:buFontTx/>
              <a:buNone/>
              <a:defRPr sz="3075" b="1" i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0981" y="1210866"/>
            <a:ext cx="5242322" cy="64294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1" name="Rectangle 10"/>
          <p:cNvSpPr/>
          <p:nvPr/>
        </p:nvSpPr>
        <p:spPr>
          <a:xfrm>
            <a:off x="2110981" y="3761185"/>
            <a:ext cx="5242322" cy="64294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0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6700" y="1456868"/>
            <a:ext cx="8156448" cy="2972337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350"/>
              <a:t>Click to edit Master text styles</a:t>
            </a:r>
          </a:p>
        </p:txBody>
      </p:sp>
      <p:sp>
        <p:nvSpPr>
          <p:cNvPr id="16" name="Ellipse 15"/>
          <p:cNvSpPr/>
          <p:nvPr/>
        </p:nvSpPr>
        <p:spPr>
          <a:xfrm>
            <a:off x="595313" y="1423532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51576" y="1456869"/>
            <a:ext cx="2862072" cy="29755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800101" y="1849570"/>
            <a:ext cx="4613147" cy="29033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80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90599" y="946648"/>
            <a:ext cx="3858957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90600" y="586194"/>
            <a:ext cx="6362701" cy="40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13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0101" y="2254932"/>
            <a:ext cx="4613147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rgbClr val="EC2227"/>
              </a:buClr>
              <a:buSzPct val="15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3764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290124" y="1460107"/>
            <a:ext cx="2536126" cy="3201190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6112190" y="1460107"/>
            <a:ext cx="2536126" cy="3201190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cxnSp>
        <p:nvCxnSpPr>
          <p:cNvPr id="8" name="Connecteur droit 7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90599" y="946648"/>
            <a:ext cx="3858957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60107"/>
            <a:ext cx="2536126" cy="3201190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16" name="Ellipse 15"/>
          <p:cNvSpPr/>
          <p:nvPr/>
        </p:nvSpPr>
        <p:spPr>
          <a:xfrm>
            <a:off x="595313" y="1423532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81229" y="1770491"/>
            <a:ext cx="1952243" cy="67813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80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3486151" y="1770491"/>
            <a:ext cx="1952243" cy="67813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80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293359" y="1770491"/>
            <a:ext cx="1952243" cy="67813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80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2993325" y="4174236"/>
            <a:ext cx="27172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3260577" y="4145956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cxnSp>
        <p:nvCxnSpPr>
          <p:cNvPr id="22" name="Connecteur droit 21"/>
          <p:cNvCxnSpPr>
            <a:stCxn id="23" idx="2"/>
          </p:cNvCxnSpPr>
          <p:nvPr/>
        </p:nvCxnSpPr>
        <p:spPr>
          <a:xfrm flipH="1" flipV="1">
            <a:off x="5826251" y="4174236"/>
            <a:ext cx="250090" cy="5057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076341" y="4145956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990600" y="586194"/>
            <a:ext cx="6362701" cy="40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2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  <p:sp>
        <p:nvSpPr>
          <p:cNvPr id="28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61987" y="2146024"/>
            <a:ext cx="1952243" cy="5539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3482362" y="2147688"/>
            <a:ext cx="1952243" cy="5539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79876" y="2146024"/>
            <a:ext cx="1952243" cy="5539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5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0498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90599" y="946648"/>
            <a:ext cx="3858957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198" y="1460107"/>
            <a:ext cx="1787743" cy="3197951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16" name="Ellipse 15"/>
          <p:cNvSpPr/>
          <p:nvPr/>
        </p:nvSpPr>
        <p:spPr>
          <a:xfrm>
            <a:off x="595313" y="1423532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61985" y="1776187"/>
            <a:ext cx="1415391" cy="6292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65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2241468" y="4197096"/>
            <a:ext cx="27172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2508720" y="4168816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990600" y="586194"/>
            <a:ext cx="6362701" cy="40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2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  <p:sp>
        <p:nvSpPr>
          <p:cNvPr id="3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61985" y="2160376"/>
            <a:ext cx="1415391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2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Rectangle 1"/>
          <p:cNvSpPr/>
          <p:nvPr/>
        </p:nvSpPr>
        <p:spPr>
          <a:xfrm>
            <a:off x="2575394" y="1460107"/>
            <a:ext cx="1787743" cy="3197951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50" name="Text Placeholder 21"/>
          <p:cNvSpPr>
            <a:spLocks noGrp="1"/>
          </p:cNvSpPr>
          <p:nvPr>
            <p:ph type="body" sz="quarter" idx="25"/>
          </p:nvPr>
        </p:nvSpPr>
        <p:spPr>
          <a:xfrm>
            <a:off x="2780180" y="1776187"/>
            <a:ext cx="1415391" cy="6292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65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1" name="Connecteur droit 19"/>
          <p:cNvCxnSpPr/>
          <p:nvPr/>
        </p:nvCxnSpPr>
        <p:spPr>
          <a:xfrm flipH="1">
            <a:off x="4359664" y="4197096"/>
            <a:ext cx="27172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20"/>
          <p:cNvSpPr/>
          <p:nvPr/>
        </p:nvSpPr>
        <p:spPr>
          <a:xfrm>
            <a:off x="4626916" y="4168816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780180" y="2160376"/>
            <a:ext cx="1415391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2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Rectangle 1"/>
          <p:cNvSpPr/>
          <p:nvPr/>
        </p:nvSpPr>
        <p:spPr>
          <a:xfrm>
            <a:off x="4693590" y="1456134"/>
            <a:ext cx="1787743" cy="3197951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55" name="Text Placeholder 21"/>
          <p:cNvSpPr>
            <a:spLocks noGrp="1"/>
          </p:cNvSpPr>
          <p:nvPr>
            <p:ph type="body" sz="quarter" idx="27"/>
          </p:nvPr>
        </p:nvSpPr>
        <p:spPr>
          <a:xfrm>
            <a:off x="4898376" y="1772214"/>
            <a:ext cx="1415391" cy="6292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65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6" name="Connecteur droit 19"/>
          <p:cNvCxnSpPr/>
          <p:nvPr/>
        </p:nvCxnSpPr>
        <p:spPr>
          <a:xfrm flipH="1">
            <a:off x="6477860" y="4193123"/>
            <a:ext cx="27172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20"/>
          <p:cNvSpPr/>
          <p:nvPr/>
        </p:nvSpPr>
        <p:spPr>
          <a:xfrm>
            <a:off x="6745111" y="4164842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58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898376" y="2156403"/>
            <a:ext cx="1415391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2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Rectangle 1"/>
          <p:cNvSpPr/>
          <p:nvPr/>
        </p:nvSpPr>
        <p:spPr>
          <a:xfrm>
            <a:off x="6811785" y="1462884"/>
            <a:ext cx="1787743" cy="3197951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60" name="Text Placeholder 21"/>
          <p:cNvSpPr>
            <a:spLocks noGrp="1"/>
          </p:cNvSpPr>
          <p:nvPr>
            <p:ph type="body" sz="quarter" idx="29"/>
          </p:nvPr>
        </p:nvSpPr>
        <p:spPr>
          <a:xfrm>
            <a:off x="7016572" y="1778964"/>
            <a:ext cx="1415391" cy="6292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65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7016572" y="2163153"/>
            <a:ext cx="1415391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20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084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cteur droit 25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90600" y="586194"/>
            <a:ext cx="6362701" cy="40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5" name="Tijdelijke aanduiding voor media 11"/>
          <p:cNvSpPr>
            <a:spLocks noGrp="1"/>
          </p:cNvSpPr>
          <p:nvPr>
            <p:ph type="media" sz="quarter" idx="10"/>
          </p:nvPr>
        </p:nvSpPr>
        <p:spPr>
          <a:xfrm>
            <a:off x="990600" y="1378896"/>
            <a:ext cx="6362700" cy="3232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media</a:t>
            </a:r>
            <a:endParaRPr lang="nl-BE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61" y="0"/>
            <a:ext cx="1641386" cy="4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78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hite +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cteur droit 25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90600" y="586194"/>
            <a:ext cx="6362701" cy="40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Tijdelijke aanduiding voor media 11"/>
          <p:cNvSpPr>
            <a:spLocks noGrp="1"/>
          </p:cNvSpPr>
          <p:nvPr>
            <p:ph type="media" sz="quarter" idx="10"/>
          </p:nvPr>
        </p:nvSpPr>
        <p:spPr>
          <a:xfrm>
            <a:off x="990600" y="1378896"/>
            <a:ext cx="4800600" cy="3232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media</a:t>
            </a:r>
            <a:endParaRPr lang="nl-BE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76266" y="1378896"/>
            <a:ext cx="2405990" cy="5539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SzPct val="150000"/>
              <a:buFont typeface="Arial" panose="020B0604020202020204" pitchFamily="34" charset="0"/>
              <a:buNone/>
              <a:defRPr sz="1500" b="1" i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76266" y="1839369"/>
            <a:ext cx="2405990" cy="5078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rgbClr val="EC2227"/>
              </a:buClr>
              <a:buSzPct val="150000"/>
              <a:buFont typeface="Lucida Sans" panose="020B0602030504020204" pitchFamily="34" charset="0"/>
              <a:buChar char="›"/>
              <a:defRPr sz="1350" b="0" i="0">
                <a:solidFill>
                  <a:srgbClr val="EC2227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200" b="0" i="0" kern="1200" dirty="0" smtClean="0">
                <a:solidFill>
                  <a:srgbClr val="EC2227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rgbClr val="EC2227">
                    <a:alpha val="80000"/>
                  </a:srgb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rgbClr val="EC2227">
                    <a:alpha val="80000"/>
                  </a:srgb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61" y="0"/>
            <a:ext cx="1641386" cy="4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32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110980" y="1636266"/>
            <a:ext cx="5242322" cy="103874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SzPct val="200000"/>
              <a:buFontTx/>
              <a:buNone/>
              <a:defRPr sz="3075" b="1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0981" y="2325040"/>
            <a:ext cx="5242322" cy="34289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110980" y="2467294"/>
            <a:ext cx="5242322" cy="4616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SzPct val="200000"/>
              <a:buFontTx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418034" y="3338664"/>
            <a:ext cx="2423369" cy="1019661"/>
          </a:xfrm>
          <a:prstGeom prst="rect">
            <a:avLst/>
          </a:prstGeom>
          <a:solidFill>
            <a:srgbClr val="EC2227"/>
          </a:solidFill>
        </p:spPr>
        <p:txBody>
          <a:bodyPr wrap="square" lIns="180000" tIns="180000" rIns="180000" bIns="144000" anchor="t">
            <a:spAutoFit/>
          </a:bodyPr>
          <a:lstStyle>
            <a:lvl1pPr marL="0" indent="0" algn="ctr">
              <a:lnSpc>
                <a:spcPct val="100000"/>
              </a:lnSpc>
              <a:buSzPct val="200000"/>
              <a:buFontTx/>
              <a:buNone/>
              <a:defRPr sz="1500" b="1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77352"/>
      </p:ext>
    </p:extLst>
  </p:cSld>
  <p:clrMapOvr>
    <a:masterClrMapping/>
  </p:clrMapOvr>
  <p:hf sldNum="0" hdr="0" ft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blank pictur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110980" y="1636266"/>
            <a:ext cx="5242322" cy="103874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SzPct val="200000"/>
              <a:buFontTx/>
              <a:buNone/>
              <a:defRPr sz="3075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0981" y="2325040"/>
            <a:ext cx="5242322" cy="34289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110980" y="2467294"/>
            <a:ext cx="5242322" cy="461665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SzPct val="200000"/>
              <a:buFontTx/>
              <a:buNone/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418034" y="3338664"/>
            <a:ext cx="2423369" cy="1019661"/>
          </a:xfrm>
          <a:prstGeom prst="rect">
            <a:avLst/>
          </a:prstGeom>
          <a:solidFill>
            <a:srgbClr val="EC2227"/>
          </a:solidFill>
        </p:spPr>
        <p:txBody>
          <a:bodyPr wrap="square" lIns="180000" tIns="180000" rIns="180000" bIns="144000" anchor="t">
            <a:spAutoFit/>
          </a:bodyPr>
          <a:lstStyle>
            <a:lvl1pPr marL="0" indent="0" algn="ctr">
              <a:lnSpc>
                <a:spcPct val="100000"/>
              </a:lnSpc>
              <a:buSzPct val="200000"/>
              <a:buFontTx/>
              <a:buNone/>
              <a:defRPr sz="1500" b="1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75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3 photo'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90124" y="1460107"/>
            <a:ext cx="2536126" cy="3201190"/>
          </a:xfrm>
          <a:prstGeom prst="rect">
            <a:avLst/>
          </a:prstGeom>
          <a:solidFill>
            <a:srgbClr val="FBFBFB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2190" y="1460107"/>
            <a:ext cx="2536126" cy="3201190"/>
          </a:xfrm>
          <a:prstGeom prst="rect">
            <a:avLst/>
          </a:prstGeom>
          <a:solidFill>
            <a:srgbClr val="FBFBFB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1460107"/>
            <a:ext cx="2536126" cy="3201190"/>
          </a:xfrm>
          <a:prstGeom prst="rect">
            <a:avLst/>
          </a:prstGeom>
          <a:solidFill>
            <a:srgbClr val="FBFBFB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38177" y="4079306"/>
            <a:ext cx="2171772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350" b="0" i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38177" y="3820482"/>
            <a:ext cx="2171771" cy="41889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2993325" y="4174236"/>
            <a:ext cx="27172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3260577" y="4145956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H="1" flipV="1">
            <a:off x="5826251" y="4174236"/>
            <a:ext cx="250090" cy="5057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6076341" y="4145956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457462"/>
            <a:ext cx="2536126" cy="2229715"/>
          </a:xfrm>
          <a:prstGeom prst="rect">
            <a:avLst/>
          </a:prstGeom>
          <a:solidFill>
            <a:srgbClr val="3F3F3F"/>
          </a:solidFill>
        </p:spPr>
        <p:txBody>
          <a:bodyPr/>
          <a:lstStyle>
            <a:lvl1pPr marL="0" indent="0" algn="ctr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290124" y="1457462"/>
            <a:ext cx="2536126" cy="2229715"/>
          </a:xfrm>
          <a:prstGeom prst="rect">
            <a:avLst/>
          </a:prstGeom>
          <a:solidFill>
            <a:srgbClr val="3F3F3F"/>
          </a:solidFill>
        </p:spPr>
        <p:txBody>
          <a:bodyPr/>
          <a:lstStyle>
            <a:lvl1pPr marL="0" indent="0" algn="ctr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112333" y="1457462"/>
            <a:ext cx="2536126" cy="2229715"/>
          </a:xfrm>
          <a:prstGeom prst="rect">
            <a:avLst/>
          </a:prstGeom>
          <a:solidFill>
            <a:srgbClr val="3F3F3F"/>
          </a:solidFill>
        </p:spPr>
        <p:txBody>
          <a:bodyPr/>
          <a:lstStyle>
            <a:lvl1pPr marL="0" indent="0" algn="ctr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48083" y="4079306"/>
            <a:ext cx="2171772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350" b="0" i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448084" y="3820482"/>
            <a:ext cx="2171771" cy="41889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77629" y="4079306"/>
            <a:ext cx="2171772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350" b="0" i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6277630" y="3820482"/>
            <a:ext cx="2171771" cy="41889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85834" y="1008794"/>
            <a:ext cx="4663238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990600" y="536255"/>
            <a:ext cx="6362701" cy="54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6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sp>
        <p:nvSpPr>
          <p:cNvPr id="42" name="Ellipse 41"/>
          <p:cNvSpPr/>
          <p:nvPr/>
        </p:nvSpPr>
        <p:spPr>
          <a:xfrm>
            <a:off x="595313" y="1390240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58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628650" y="907711"/>
            <a:ext cx="1" cy="639282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977792" y="1470709"/>
            <a:ext cx="5683607" cy="3201190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407" y="3468308"/>
            <a:ext cx="2171772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350" b="0" i="0">
                <a:solidFill>
                  <a:srgbClr val="3F3F3F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31610" y="3162301"/>
            <a:ext cx="2171771" cy="25731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Job </a:t>
            </a:r>
            <a:r>
              <a:rPr lang="nl-BE" err="1"/>
              <a:t>Title</a:t>
            </a:r>
            <a:endParaRPr lang="en-US"/>
          </a:p>
        </p:txBody>
      </p:sp>
      <p:sp>
        <p:nvSpPr>
          <p:cNvPr id="37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392946" y="1911674"/>
            <a:ext cx="2171771" cy="41889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5945644" y="1911675"/>
            <a:ext cx="2171771" cy="41889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290124" y="1074622"/>
            <a:ext cx="4663238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290124" y="645301"/>
            <a:ext cx="5371276" cy="48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714734"/>
            <a:ext cx="2536126" cy="2229715"/>
          </a:xfrm>
          <a:prstGeom prst="rect">
            <a:avLst/>
          </a:prstGeom>
          <a:solidFill>
            <a:srgbClr val="3F3F3F"/>
          </a:solidFill>
        </p:spPr>
        <p:txBody>
          <a:bodyPr/>
          <a:lstStyle>
            <a:lvl1pPr marL="0" indent="0" algn="ctr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19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392947" y="2260392"/>
            <a:ext cx="2171771" cy="5078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chemeClr val="bg1"/>
              </a:buClr>
              <a:buSzPct val="150000"/>
              <a:buFont typeface="Lucida Sans" panose="020B0602030504020204" pitchFamily="34" charset="0"/>
              <a:buChar char="›"/>
              <a:defRPr sz="135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945644" y="2260392"/>
            <a:ext cx="2171771" cy="5078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chemeClr val="bg1"/>
              </a:buClr>
              <a:buSzPct val="150000"/>
              <a:buFont typeface="Lucida Sans" panose="020B0602030504020204" pitchFamily="34" charset="0"/>
              <a:buChar char="›"/>
              <a:defRPr sz="135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Ellipse 41"/>
          <p:cNvSpPr/>
          <p:nvPr/>
        </p:nvSpPr>
        <p:spPr>
          <a:xfrm>
            <a:off x="595313" y="654170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49315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3277" y="0"/>
            <a:ext cx="6579046" cy="5150558"/>
          </a:xfrm>
          <a:custGeom>
            <a:avLst/>
            <a:gdLst>
              <a:gd name="connsiteX0" fmla="*/ 0 w 9976103"/>
              <a:gd name="connsiteY0" fmla="*/ 6858000 h 6858000"/>
              <a:gd name="connsiteX1" fmla="*/ 1705379 w 9976103"/>
              <a:gd name="connsiteY1" fmla="*/ 0 h 6858000"/>
              <a:gd name="connsiteX2" fmla="*/ 8270724 w 9976103"/>
              <a:gd name="connsiteY2" fmla="*/ 0 h 6858000"/>
              <a:gd name="connsiteX3" fmla="*/ 9976103 w 9976103"/>
              <a:gd name="connsiteY3" fmla="*/ 6858000 h 6858000"/>
              <a:gd name="connsiteX4" fmla="*/ 0 w 9976103"/>
              <a:gd name="connsiteY4" fmla="*/ 6858000 h 6858000"/>
              <a:gd name="connsiteX0" fmla="*/ 0 w 8284463"/>
              <a:gd name="connsiteY0" fmla="*/ 6858000 h 6876288"/>
              <a:gd name="connsiteX1" fmla="*/ 1705379 w 8284463"/>
              <a:gd name="connsiteY1" fmla="*/ 0 h 6876288"/>
              <a:gd name="connsiteX2" fmla="*/ 8270724 w 8284463"/>
              <a:gd name="connsiteY2" fmla="*/ 0 h 6876288"/>
              <a:gd name="connsiteX3" fmla="*/ 8284463 w 8284463"/>
              <a:gd name="connsiteY3" fmla="*/ 6876288 h 6876288"/>
              <a:gd name="connsiteX4" fmla="*/ 0 w 8284463"/>
              <a:gd name="connsiteY4" fmla="*/ 6858000 h 6876288"/>
              <a:gd name="connsiteX0" fmla="*/ 0 w 8284463"/>
              <a:gd name="connsiteY0" fmla="*/ 6866878 h 6876288"/>
              <a:gd name="connsiteX1" fmla="*/ 1705379 w 8284463"/>
              <a:gd name="connsiteY1" fmla="*/ 0 h 6876288"/>
              <a:gd name="connsiteX2" fmla="*/ 8270724 w 8284463"/>
              <a:gd name="connsiteY2" fmla="*/ 0 h 6876288"/>
              <a:gd name="connsiteX3" fmla="*/ 8284463 w 8284463"/>
              <a:gd name="connsiteY3" fmla="*/ 6876288 h 6876288"/>
              <a:gd name="connsiteX4" fmla="*/ 0 w 8284463"/>
              <a:gd name="connsiteY4" fmla="*/ 6866878 h 6876288"/>
              <a:gd name="connsiteX0" fmla="*/ 0 w 8289461"/>
              <a:gd name="connsiteY0" fmla="*/ 6866878 h 6876288"/>
              <a:gd name="connsiteX1" fmla="*/ 1705379 w 8289461"/>
              <a:gd name="connsiteY1" fmla="*/ 0 h 6876288"/>
              <a:gd name="connsiteX2" fmla="*/ 8288479 w 8289461"/>
              <a:gd name="connsiteY2" fmla="*/ 0 h 6876288"/>
              <a:gd name="connsiteX3" fmla="*/ 8284463 w 8289461"/>
              <a:gd name="connsiteY3" fmla="*/ 6876288 h 6876288"/>
              <a:gd name="connsiteX4" fmla="*/ 0 w 8289461"/>
              <a:gd name="connsiteY4" fmla="*/ 6866878 h 6876288"/>
              <a:gd name="connsiteX0" fmla="*/ 0 w 8772061"/>
              <a:gd name="connsiteY0" fmla="*/ 6854178 h 6876288"/>
              <a:gd name="connsiteX1" fmla="*/ 2187979 w 8772061"/>
              <a:gd name="connsiteY1" fmla="*/ 0 h 6876288"/>
              <a:gd name="connsiteX2" fmla="*/ 8771079 w 8772061"/>
              <a:gd name="connsiteY2" fmla="*/ 0 h 6876288"/>
              <a:gd name="connsiteX3" fmla="*/ 8767063 w 8772061"/>
              <a:gd name="connsiteY3" fmla="*/ 6876288 h 6876288"/>
              <a:gd name="connsiteX4" fmla="*/ 0 w 8772061"/>
              <a:gd name="connsiteY4" fmla="*/ 6854178 h 6876288"/>
              <a:gd name="connsiteX0" fmla="*/ 0 w 8772061"/>
              <a:gd name="connsiteY0" fmla="*/ 6866878 h 6888988"/>
              <a:gd name="connsiteX1" fmla="*/ 2213379 w 8772061"/>
              <a:gd name="connsiteY1" fmla="*/ 0 h 6888988"/>
              <a:gd name="connsiteX2" fmla="*/ 8771079 w 8772061"/>
              <a:gd name="connsiteY2" fmla="*/ 12700 h 6888988"/>
              <a:gd name="connsiteX3" fmla="*/ 8767063 w 8772061"/>
              <a:gd name="connsiteY3" fmla="*/ 6888988 h 6888988"/>
              <a:gd name="connsiteX4" fmla="*/ 0 w 8772061"/>
              <a:gd name="connsiteY4" fmla="*/ 6866878 h 6888988"/>
              <a:gd name="connsiteX0" fmla="*/ 0 w 8772061"/>
              <a:gd name="connsiteY0" fmla="*/ 6866878 h 6888988"/>
              <a:gd name="connsiteX1" fmla="*/ 2213379 w 8772061"/>
              <a:gd name="connsiteY1" fmla="*/ 0 h 6888988"/>
              <a:gd name="connsiteX2" fmla="*/ 8771079 w 8772061"/>
              <a:gd name="connsiteY2" fmla="*/ 12700 h 6888988"/>
              <a:gd name="connsiteX3" fmla="*/ 8767063 w 8772061"/>
              <a:gd name="connsiteY3" fmla="*/ 6888988 h 6888988"/>
              <a:gd name="connsiteX4" fmla="*/ 0 w 8772061"/>
              <a:gd name="connsiteY4" fmla="*/ 6866878 h 6888988"/>
              <a:gd name="connsiteX0" fmla="*/ 0 w 8772061"/>
              <a:gd name="connsiteY0" fmla="*/ 6854178 h 6876288"/>
              <a:gd name="connsiteX1" fmla="*/ 2213379 w 8772061"/>
              <a:gd name="connsiteY1" fmla="*/ 0 h 6876288"/>
              <a:gd name="connsiteX2" fmla="*/ 8771079 w 8772061"/>
              <a:gd name="connsiteY2" fmla="*/ 0 h 6876288"/>
              <a:gd name="connsiteX3" fmla="*/ 8767063 w 8772061"/>
              <a:gd name="connsiteY3" fmla="*/ 6876288 h 6876288"/>
              <a:gd name="connsiteX4" fmla="*/ 0 w 8772061"/>
              <a:gd name="connsiteY4" fmla="*/ 6854178 h 6876288"/>
              <a:gd name="connsiteX0" fmla="*/ 0 w 8772061"/>
              <a:gd name="connsiteY0" fmla="*/ 6854178 h 6876288"/>
              <a:gd name="connsiteX1" fmla="*/ 2175279 w 8772061"/>
              <a:gd name="connsiteY1" fmla="*/ 0 h 6876288"/>
              <a:gd name="connsiteX2" fmla="*/ 8771079 w 8772061"/>
              <a:gd name="connsiteY2" fmla="*/ 0 h 6876288"/>
              <a:gd name="connsiteX3" fmla="*/ 8767063 w 8772061"/>
              <a:gd name="connsiteY3" fmla="*/ 6876288 h 6876288"/>
              <a:gd name="connsiteX4" fmla="*/ 0 w 8772061"/>
              <a:gd name="connsiteY4" fmla="*/ 6854178 h 6876288"/>
              <a:gd name="connsiteX0" fmla="*/ 0 w 8772061"/>
              <a:gd name="connsiteY0" fmla="*/ 6866878 h 6876288"/>
              <a:gd name="connsiteX1" fmla="*/ 2175279 w 8772061"/>
              <a:gd name="connsiteY1" fmla="*/ 0 h 6876288"/>
              <a:gd name="connsiteX2" fmla="*/ 8771079 w 8772061"/>
              <a:gd name="connsiteY2" fmla="*/ 0 h 6876288"/>
              <a:gd name="connsiteX3" fmla="*/ 8767063 w 8772061"/>
              <a:gd name="connsiteY3" fmla="*/ 6876288 h 6876288"/>
              <a:gd name="connsiteX4" fmla="*/ 0 w 8772061"/>
              <a:gd name="connsiteY4" fmla="*/ 6866878 h 6876288"/>
              <a:gd name="connsiteX0" fmla="*/ 0 w 8772061"/>
              <a:gd name="connsiteY0" fmla="*/ 6866878 h 6876288"/>
              <a:gd name="connsiteX1" fmla="*/ 2175279 w 8772061"/>
              <a:gd name="connsiteY1" fmla="*/ 0 h 6876288"/>
              <a:gd name="connsiteX2" fmla="*/ 8771079 w 8772061"/>
              <a:gd name="connsiteY2" fmla="*/ 0 h 6876288"/>
              <a:gd name="connsiteX3" fmla="*/ 8767063 w 8772061"/>
              <a:gd name="connsiteY3" fmla="*/ 6876288 h 6876288"/>
              <a:gd name="connsiteX4" fmla="*/ 0 w 8772061"/>
              <a:gd name="connsiteY4" fmla="*/ 6866878 h 68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2061" h="6876288">
                <a:moveTo>
                  <a:pt x="0" y="6866878"/>
                </a:moveTo>
                <a:lnTo>
                  <a:pt x="2175279" y="0"/>
                </a:lnTo>
                <a:lnTo>
                  <a:pt x="8771079" y="0"/>
                </a:lnTo>
                <a:cubicBezTo>
                  <a:pt x="8775659" y="2292096"/>
                  <a:pt x="8762483" y="4584192"/>
                  <a:pt x="8767063" y="6876288"/>
                </a:cubicBezTo>
                <a:lnTo>
                  <a:pt x="0" y="6866878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3" name="Trapezoid 2"/>
          <p:cNvSpPr/>
          <p:nvPr userDrawn="1"/>
        </p:nvSpPr>
        <p:spPr>
          <a:xfrm rot="10800000">
            <a:off x="1" y="0"/>
            <a:ext cx="4219575" cy="5143500"/>
          </a:xfrm>
          <a:custGeom>
            <a:avLst/>
            <a:gdLst>
              <a:gd name="connsiteX0" fmla="*/ 0 w 5743134"/>
              <a:gd name="connsiteY0" fmla="*/ 5245100 h 5245100"/>
              <a:gd name="connsiteX1" fmla="*/ 1311275 w 5743134"/>
              <a:gd name="connsiteY1" fmla="*/ 0 h 5245100"/>
              <a:gd name="connsiteX2" fmla="*/ 4431859 w 5743134"/>
              <a:gd name="connsiteY2" fmla="*/ 0 h 5245100"/>
              <a:gd name="connsiteX3" fmla="*/ 5743134 w 5743134"/>
              <a:gd name="connsiteY3" fmla="*/ 5245100 h 5245100"/>
              <a:gd name="connsiteX4" fmla="*/ 0 w 5743134"/>
              <a:gd name="connsiteY4" fmla="*/ 5245100 h 5245100"/>
              <a:gd name="connsiteX0" fmla="*/ 0 w 5743134"/>
              <a:gd name="connsiteY0" fmla="*/ 8623300 h 8623300"/>
              <a:gd name="connsiteX1" fmla="*/ 1311275 w 5743134"/>
              <a:gd name="connsiteY1" fmla="*/ 337820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  <a:gd name="connsiteX0" fmla="*/ 0 w 5743134"/>
              <a:gd name="connsiteY0" fmla="*/ 8623300 h 8623300"/>
              <a:gd name="connsiteX1" fmla="*/ 2225675 w 5743134"/>
              <a:gd name="connsiteY1" fmla="*/ 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  <a:gd name="connsiteX0" fmla="*/ 0 w 5743134"/>
              <a:gd name="connsiteY0" fmla="*/ 8623300 h 8623300"/>
              <a:gd name="connsiteX1" fmla="*/ 2225675 w 5743134"/>
              <a:gd name="connsiteY1" fmla="*/ 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  <a:gd name="connsiteX0" fmla="*/ 0 w 5743134"/>
              <a:gd name="connsiteY0" fmla="*/ 8623300 h 8623300"/>
              <a:gd name="connsiteX1" fmla="*/ 2225675 w 5743134"/>
              <a:gd name="connsiteY1" fmla="*/ 0 h 8623300"/>
              <a:gd name="connsiteX2" fmla="*/ 5739959 w 5743134"/>
              <a:gd name="connsiteY2" fmla="*/ 0 h 8623300"/>
              <a:gd name="connsiteX3" fmla="*/ 5743134 w 5743134"/>
              <a:gd name="connsiteY3" fmla="*/ 8623300 h 8623300"/>
              <a:gd name="connsiteX4" fmla="*/ 0 w 5743134"/>
              <a:gd name="connsiteY4" fmla="*/ 8623300 h 862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134" h="8623300">
                <a:moveTo>
                  <a:pt x="0" y="8623300"/>
                </a:moveTo>
                <a:cubicBezTo>
                  <a:pt x="741892" y="5748867"/>
                  <a:pt x="1509183" y="2849033"/>
                  <a:pt x="2225675" y="0"/>
                </a:cubicBezTo>
                <a:lnTo>
                  <a:pt x="5739959" y="0"/>
                </a:lnTo>
                <a:cubicBezTo>
                  <a:pt x="5741017" y="2874433"/>
                  <a:pt x="5742076" y="5748867"/>
                  <a:pt x="5743134" y="8623300"/>
                </a:cubicBezTo>
                <a:lnTo>
                  <a:pt x="0" y="86233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1112" y="2065523"/>
            <a:ext cx="2490927" cy="1355360"/>
          </a:xfrm>
        </p:spPr>
        <p:txBody>
          <a:bodyPr anchor="b">
            <a:noAutofit/>
          </a:bodyPr>
          <a:lstStyle>
            <a:lvl1pPr marL="0" indent="0" algn="l" defTabSz="672582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nl-BE" sz="2400" kern="1200" dirty="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</a:t>
            </a:r>
            <a:br>
              <a:rPr lang="en-US"/>
            </a:br>
            <a:r>
              <a:rPr lang="en-US"/>
              <a:t>TO EDIT MASTER TITLE STYLE</a:t>
            </a:r>
            <a:endParaRPr lang="nl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8F9A6-0FE3-774A-9B7E-4DF5A582D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7" y="350007"/>
            <a:ext cx="2110455" cy="3795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933123" y="4811971"/>
            <a:ext cx="1219200" cy="249877"/>
          </a:xfrm>
          <a:custGeom>
            <a:avLst/>
            <a:gdLst>
              <a:gd name="connsiteX0" fmla="*/ 0 w 1219200"/>
              <a:gd name="connsiteY0" fmla="*/ 0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0 w 1219200"/>
              <a:gd name="connsiteY4" fmla="*/ 0 h 352425"/>
              <a:gd name="connsiteX0" fmla="*/ 66675 w 1219200"/>
              <a:gd name="connsiteY0" fmla="*/ 3175 h 352425"/>
              <a:gd name="connsiteX1" fmla="*/ 1219200 w 1219200"/>
              <a:gd name="connsiteY1" fmla="*/ 0 h 352425"/>
              <a:gd name="connsiteX2" fmla="*/ 1219200 w 1219200"/>
              <a:gd name="connsiteY2" fmla="*/ 352425 h 352425"/>
              <a:gd name="connsiteX3" fmla="*/ 0 w 1219200"/>
              <a:gd name="connsiteY3" fmla="*/ 352425 h 352425"/>
              <a:gd name="connsiteX4" fmla="*/ 66675 w 1219200"/>
              <a:gd name="connsiteY4" fmla="*/ 317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52425">
                <a:moveTo>
                  <a:pt x="66675" y="3175"/>
                </a:moveTo>
                <a:lnTo>
                  <a:pt x="1219200" y="0"/>
                </a:lnTo>
                <a:lnTo>
                  <a:pt x="1219200" y="352425"/>
                </a:lnTo>
                <a:lnTo>
                  <a:pt x="0" y="352425"/>
                </a:lnTo>
                <a:lnTo>
                  <a:pt x="66675" y="3175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0" anchor="ctr">
            <a:sp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325781" indent="0">
              <a:buNone/>
              <a:defRPr sz="1050"/>
            </a:lvl2pPr>
            <a:lvl3pPr marL="555815" indent="0">
              <a:buNone/>
              <a:defRPr sz="1000"/>
            </a:lvl3pPr>
            <a:lvl4pPr marL="756655" indent="0">
              <a:buNone/>
              <a:defRPr sz="800"/>
            </a:lvl4pPr>
            <a:lvl5pPr marL="952824" indent="0">
              <a:buNone/>
              <a:defRPr sz="600"/>
            </a:lvl5pPr>
          </a:lstStyle>
          <a:p>
            <a:pPr lvl="0"/>
            <a:r>
              <a:rPr lang="en-US"/>
              <a:t>credits: </a:t>
            </a:r>
            <a:r>
              <a:rPr lang="en-US" err="1"/>
              <a:t>clientxx</a:t>
            </a: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4835294"/>
            <a:ext cx="1828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6DF98D4E-C0A0-F841-A787-644A700004AE}" type="slidenum">
              <a:rPr lang="en-US" sz="1000" b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85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628650" y="907711"/>
            <a:ext cx="1" cy="639282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977792" y="1460107"/>
            <a:ext cx="5683607" cy="3201190"/>
          </a:xfrm>
          <a:prstGeom prst="rect">
            <a:avLst/>
          </a:prstGeom>
          <a:solidFill>
            <a:srgbClr val="2C2C2C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714734"/>
            <a:ext cx="2536126" cy="2229715"/>
          </a:xfrm>
          <a:prstGeom prst="rect">
            <a:avLst/>
          </a:prstGeom>
          <a:solidFill>
            <a:srgbClr val="3F3F3F"/>
          </a:solidFill>
        </p:spPr>
        <p:txBody>
          <a:bodyPr/>
          <a:lstStyle>
            <a:lvl1pPr marL="0" indent="0" algn="ctr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2" name="Ellipse 41"/>
          <p:cNvSpPr/>
          <p:nvPr/>
        </p:nvSpPr>
        <p:spPr>
          <a:xfrm>
            <a:off x="595313" y="654170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392946" y="1911675"/>
            <a:ext cx="2171771" cy="41889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5945644" y="1911675"/>
            <a:ext cx="2171771" cy="41889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290124" y="1074622"/>
            <a:ext cx="4663238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3290124" y="645301"/>
            <a:ext cx="5371276" cy="48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1407" y="3468308"/>
            <a:ext cx="2171772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350" b="0" i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31610" y="3162301"/>
            <a:ext cx="2171771" cy="25731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50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BE"/>
              <a:t>Job </a:t>
            </a:r>
            <a:r>
              <a:rPr lang="nl-BE" err="1"/>
              <a:t>Title</a:t>
            </a:r>
            <a:endParaRPr lang="en-US"/>
          </a:p>
        </p:txBody>
      </p:sp>
      <p:pic>
        <p:nvPicPr>
          <p:cNvPr id="22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sp>
        <p:nvSpPr>
          <p:cNvPr id="2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392947" y="2260392"/>
            <a:ext cx="2171771" cy="5078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chemeClr val="bg1"/>
              </a:buClr>
              <a:buSzPct val="150000"/>
              <a:buFont typeface="Lucida Sans" panose="020B0602030504020204" pitchFamily="34" charset="0"/>
              <a:buChar char="›"/>
              <a:defRPr sz="135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945644" y="2260392"/>
            <a:ext cx="2171771" cy="5078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257175" indent="-257175" algn="l">
              <a:lnSpc>
                <a:spcPct val="100000"/>
              </a:lnSpc>
              <a:buClr>
                <a:schemeClr val="bg1"/>
              </a:buClr>
              <a:buSzPct val="150000"/>
              <a:buFont typeface="Lucida Sans" panose="020B0602030504020204" pitchFamily="34" charset="0"/>
              <a:buChar char="›"/>
              <a:defRPr sz="135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004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eps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290124" y="1460107"/>
            <a:ext cx="2536126" cy="3201190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6103141" y="1475046"/>
            <a:ext cx="2536126" cy="3201190"/>
          </a:xfrm>
          <a:prstGeom prst="rect">
            <a:avLst/>
          </a:prstGeom>
          <a:solidFill>
            <a:srgbClr val="2C2C2C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cxnSp>
        <p:nvCxnSpPr>
          <p:cNvPr id="8" name="Connecteur droit 7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93075" y="1020584"/>
            <a:ext cx="3858957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47560" y="1475046"/>
            <a:ext cx="2536126" cy="3201190"/>
          </a:xfrm>
          <a:prstGeom prst="rect">
            <a:avLst/>
          </a:prstGeom>
          <a:solidFill>
            <a:srgbClr val="FBFBFB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16" name="Ellipse 15"/>
          <p:cNvSpPr/>
          <p:nvPr/>
        </p:nvSpPr>
        <p:spPr>
          <a:xfrm>
            <a:off x="595313" y="1423532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81229" y="2227691"/>
            <a:ext cx="1952243" cy="67813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800" b="1" i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3486151" y="2227691"/>
            <a:ext cx="1952243" cy="67813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293359" y="2227691"/>
            <a:ext cx="1952243" cy="67813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2993325" y="4174236"/>
            <a:ext cx="27172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3260577" y="4145956"/>
            <a:ext cx="66674" cy="66674"/>
          </a:xfrm>
          <a:prstGeom prst="ellipse">
            <a:avLst/>
          </a:prstGeom>
          <a:solidFill>
            <a:srgbClr val="3F3F3F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cxnSp>
        <p:nvCxnSpPr>
          <p:cNvPr id="22" name="Connecteur droit 21"/>
          <p:cNvCxnSpPr>
            <a:stCxn id="23" idx="2"/>
          </p:cNvCxnSpPr>
          <p:nvPr/>
        </p:nvCxnSpPr>
        <p:spPr>
          <a:xfrm flipH="1" flipV="1">
            <a:off x="5826251" y="4174236"/>
            <a:ext cx="250090" cy="5057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076341" y="4145956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3" name="Ellipse 2"/>
          <p:cNvSpPr/>
          <p:nvPr/>
        </p:nvSpPr>
        <p:spPr>
          <a:xfrm>
            <a:off x="681228" y="1674000"/>
            <a:ext cx="388431" cy="388431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b="1" i="0">
                <a:latin typeface="Avenir Black" charset="0"/>
                <a:ea typeface="Avenir Black" charset="0"/>
                <a:cs typeface="Avenir Black" charset="0"/>
              </a:rPr>
              <a:t>1</a:t>
            </a:r>
          </a:p>
        </p:txBody>
      </p:sp>
      <p:sp>
        <p:nvSpPr>
          <p:cNvPr id="27" name="Ellipse 26"/>
          <p:cNvSpPr/>
          <p:nvPr/>
        </p:nvSpPr>
        <p:spPr>
          <a:xfrm>
            <a:off x="3479408" y="1674000"/>
            <a:ext cx="388431" cy="388431"/>
          </a:xfrm>
          <a:prstGeom prst="ellipse">
            <a:avLst/>
          </a:prstGeom>
          <a:solidFill>
            <a:schemeClr val="bg1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b="1" i="0">
                <a:solidFill>
                  <a:srgbClr val="EC2227"/>
                </a:solidFill>
                <a:latin typeface="Avenir Black" charset="0"/>
                <a:ea typeface="Avenir Black" charset="0"/>
                <a:cs typeface="Avenir Black" charset="0"/>
              </a:rPr>
              <a:t>2</a:t>
            </a:r>
          </a:p>
        </p:txBody>
      </p:sp>
      <p:sp>
        <p:nvSpPr>
          <p:cNvPr id="28" name="Ellipse 27"/>
          <p:cNvSpPr/>
          <p:nvPr/>
        </p:nvSpPr>
        <p:spPr>
          <a:xfrm>
            <a:off x="6298025" y="1674000"/>
            <a:ext cx="388431" cy="388431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b="1" i="0">
                <a:latin typeface="Avenir Black" charset="0"/>
                <a:ea typeface="Avenir Black" charset="0"/>
                <a:cs typeface="Avenir Black" charset="0"/>
              </a:rPr>
              <a:t>3</a:t>
            </a:r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990600" y="536255"/>
            <a:ext cx="6362701" cy="54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4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sp>
        <p:nvSpPr>
          <p:cNvPr id="3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486151" y="2571750"/>
            <a:ext cx="1952243" cy="5078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chemeClr val="bg1"/>
              </a:buClr>
              <a:buSzPct val="100000"/>
              <a:buFont typeface="Lucida Sans" panose="020B0602030504020204" pitchFamily="34" charset="0"/>
              <a:buChar char="›"/>
              <a:defRPr sz="135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293358" y="2571750"/>
            <a:ext cx="1952243" cy="5078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chemeClr val="bg1"/>
              </a:buClr>
              <a:buSzPct val="100000"/>
              <a:buFont typeface="Lucida Sans" panose="020B0602030504020204" pitchFamily="34" charset="0"/>
              <a:buChar char="›"/>
              <a:defRPr sz="135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229" y="2571750"/>
            <a:ext cx="1952243" cy="5078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35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13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teps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992771" y="1460107"/>
            <a:ext cx="1958052" cy="3201190"/>
          </a:xfrm>
          <a:prstGeom prst="rect">
            <a:avLst/>
          </a:prstGeom>
          <a:solidFill>
            <a:srgbClr val="FBFBFB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2458021" y="1460107"/>
            <a:ext cx="1958052" cy="3201190"/>
          </a:xfrm>
          <a:prstGeom prst="rect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4704110" y="1475046"/>
            <a:ext cx="1958052" cy="3201190"/>
          </a:xfrm>
          <a:prstGeom prst="rect">
            <a:avLst/>
          </a:prstGeom>
          <a:solidFill>
            <a:srgbClr val="2C2C2C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cxnSp>
        <p:nvCxnSpPr>
          <p:cNvPr id="8" name="Connecteur droit 7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93075" y="1020584"/>
            <a:ext cx="3858957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rgbClr val="3F3F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9816" y="1475046"/>
            <a:ext cx="1958052" cy="3201190"/>
          </a:xfrm>
          <a:prstGeom prst="rect">
            <a:avLst/>
          </a:prstGeom>
          <a:solidFill>
            <a:srgbClr val="FBFBFB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16" name="Ellipse 15"/>
          <p:cNvSpPr/>
          <p:nvPr/>
        </p:nvSpPr>
        <p:spPr>
          <a:xfrm>
            <a:off x="591140" y="1423532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43484" y="2227691"/>
            <a:ext cx="1582957" cy="6292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650" b="1" i="0" cap="none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2654046" y="2227691"/>
            <a:ext cx="1582957" cy="6292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65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4894326" y="2227691"/>
            <a:ext cx="1582957" cy="6292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65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2161221" y="4174236"/>
            <a:ext cx="271720" cy="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2428473" y="4145956"/>
            <a:ext cx="66674" cy="66674"/>
          </a:xfrm>
          <a:prstGeom prst="ellipse">
            <a:avLst/>
          </a:prstGeom>
          <a:solidFill>
            <a:srgbClr val="3F3F3F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cxnSp>
        <p:nvCxnSpPr>
          <p:cNvPr id="22" name="Connecteur droit 21"/>
          <p:cNvCxnSpPr>
            <a:stCxn id="23" idx="2"/>
          </p:cNvCxnSpPr>
          <p:nvPr/>
        </p:nvCxnSpPr>
        <p:spPr>
          <a:xfrm flipH="1" flipV="1">
            <a:off x="4418075" y="4174236"/>
            <a:ext cx="259233" cy="5057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677309" y="4145956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3" name="Ellipse 2"/>
          <p:cNvSpPr/>
          <p:nvPr/>
        </p:nvSpPr>
        <p:spPr>
          <a:xfrm>
            <a:off x="443484" y="1674000"/>
            <a:ext cx="388431" cy="388431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b="1" i="0">
                <a:latin typeface="Avenir Black" charset="0"/>
                <a:ea typeface="Avenir Black" charset="0"/>
                <a:cs typeface="Avenir Black" charset="0"/>
              </a:rPr>
              <a:t>1</a:t>
            </a:r>
          </a:p>
        </p:txBody>
      </p:sp>
      <p:sp>
        <p:nvSpPr>
          <p:cNvPr id="27" name="Ellipse 26"/>
          <p:cNvSpPr/>
          <p:nvPr/>
        </p:nvSpPr>
        <p:spPr>
          <a:xfrm>
            <a:off x="2647304" y="1674000"/>
            <a:ext cx="388431" cy="388431"/>
          </a:xfrm>
          <a:prstGeom prst="ellipse">
            <a:avLst/>
          </a:prstGeom>
          <a:solidFill>
            <a:schemeClr val="bg1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b="1" i="0">
                <a:solidFill>
                  <a:srgbClr val="EC2227"/>
                </a:solidFill>
                <a:latin typeface="Avenir Black" charset="0"/>
                <a:ea typeface="Avenir Black" charset="0"/>
                <a:cs typeface="Avenir Black" charset="0"/>
              </a:rPr>
              <a:t>2</a:t>
            </a:r>
          </a:p>
        </p:txBody>
      </p:sp>
      <p:sp>
        <p:nvSpPr>
          <p:cNvPr id="28" name="Ellipse 27"/>
          <p:cNvSpPr/>
          <p:nvPr/>
        </p:nvSpPr>
        <p:spPr>
          <a:xfrm>
            <a:off x="4898993" y="1674000"/>
            <a:ext cx="388431" cy="388431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b="1" i="0">
                <a:latin typeface="Avenir Black" charset="0"/>
                <a:ea typeface="Avenir Black" charset="0"/>
                <a:cs typeface="Avenir Black" charset="0"/>
              </a:rPr>
              <a:t>3</a:t>
            </a:r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990600" y="536255"/>
            <a:ext cx="6362701" cy="54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50" b="1" i="0" cap="all" baseline="0">
                <a:solidFill>
                  <a:srgbClr val="EC22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2" name="Ellipse 22"/>
          <p:cNvSpPr/>
          <p:nvPr/>
        </p:nvSpPr>
        <p:spPr>
          <a:xfrm>
            <a:off x="6960010" y="4131017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33" name="Ellipse 27"/>
          <p:cNvSpPr/>
          <p:nvPr/>
        </p:nvSpPr>
        <p:spPr>
          <a:xfrm>
            <a:off x="7147781" y="1659061"/>
            <a:ext cx="388431" cy="388431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b="1" i="0">
                <a:latin typeface="Avenir Black" charset="0"/>
                <a:ea typeface="Avenir Black" charset="0"/>
                <a:cs typeface="Avenir Black" charset="0"/>
              </a:rPr>
              <a:t>4</a:t>
            </a:r>
          </a:p>
        </p:txBody>
      </p:sp>
      <p:cxnSp>
        <p:nvCxnSpPr>
          <p:cNvPr id="35" name="Connecteur droit 21"/>
          <p:cNvCxnSpPr>
            <a:stCxn id="32" idx="2"/>
          </p:cNvCxnSpPr>
          <p:nvPr/>
        </p:nvCxnSpPr>
        <p:spPr>
          <a:xfrm flipH="1" flipV="1">
            <a:off x="6662161" y="4164354"/>
            <a:ext cx="297848" cy="1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0" y="89431"/>
            <a:ext cx="1641386" cy="466758"/>
          </a:xfrm>
          <a:prstGeom prst="rect">
            <a:avLst/>
          </a:prstGeom>
        </p:spPr>
      </p:pic>
      <p:sp>
        <p:nvSpPr>
          <p:cNvPr id="37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43484" y="2571750"/>
            <a:ext cx="1582957" cy="71558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35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39899" y="2571750"/>
            <a:ext cx="1582956" cy="71558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rgbClr val="EC2227"/>
              </a:buClr>
              <a:buSzPct val="100000"/>
              <a:buFont typeface="Lucida Sans" panose="020B0602030504020204" pitchFamily="34" charset="0"/>
              <a:buChar char="›"/>
              <a:defRPr sz="1350" b="0" i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lang="en-US" sz="1350" b="0" i="0" kern="1200" dirty="0" smtClean="0">
                <a:solidFill>
                  <a:srgbClr val="3F3F3F"/>
                </a:solidFill>
                <a:latin typeface="+mj-lt"/>
                <a:ea typeface="Avenir Book" charset="0"/>
                <a:cs typeface="Avenir Book" charset="0"/>
              </a:defRPr>
            </a:lvl2pPr>
            <a:lvl3pPr marL="900113" indent="-214313">
              <a:buClr>
                <a:srgbClr val="EC2227"/>
              </a:buClr>
              <a:buFont typeface="Lucida Sans" panose="020B0602030504020204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rgbClr val="EC2227"/>
              </a:buClr>
              <a:buFont typeface="Segoe UI" panose="020B0502040204020203" pitchFamily="34" charset="0"/>
              <a:buChar char="›"/>
              <a:defRPr sz="1200">
                <a:solidFill>
                  <a:schemeClr val="tx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543050" indent="-171450">
              <a:buClr>
                <a:schemeClr val="tx2"/>
              </a:buClr>
              <a:buFont typeface="Segoe UI" panose="020B0502040204020203" pitchFamily="34" charset="0"/>
              <a:buChar char="›"/>
              <a:defRPr lang="en-US" sz="1350" b="0" i="0" kern="1200" dirty="0" smtClean="0"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ea typeface="Avenir Book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26"/>
          </p:nvPr>
        </p:nvSpPr>
        <p:spPr>
          <a:xfrm>
            <a:off x="7139898" y="2227691"/>
            <a:ext cx="1582957" cy="6292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70000"/>
              </a:lnSpc>
              <a:buNone/>
              <a:defRPr sz="1650" b="1" i="0" cap="none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2629134" y="2571750"/>
            <a:ext cx="1607869" cy="71558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chemeClr val="bg1"/>
              </a:buClr>
              <a:buSzPct val="100000"/>
              <a:buFont typeface="Lucida Sans" panose="020B0602030504020204" pitchFamily="34" charset="0"/>
              <a:buChar char="›"/>
              <a:defRPr sz="135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894326" y="2571750"/>
            <a:ext cx="1582957" cy="71558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33350" indent="-133350" algn="l">
              <a:lnSpc>
                <a:spcPct val="100000"/>
              </a:lnSpc>
              <a:buClr>
                <a:schemeClr val="bg1"/>
              </a:buClr>
              <a:buSzPct val="100000"/>
              <a:buFont typeface="Lucida Sans" panose="020B0602030504020204" pitchFamily="34" charset="0"/>
              <a:buChar char="›"/>
              <a:defRPr sz="1350" b="0" i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defRPr>
            </a:lvl1pPr>
            <a:lvl2pPr marL="557213" indent="-214313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8572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200150" indent="-171450">
              <a:buClr>
                <a:schemeClr val="bg1"/>
              </a:buClr>
              <a:buFont typeface="Lucida Sans" panose="020B0602030504020204" pitchFamily="34" charset="0"/>
              <a:buChar char="›"/>
              <a:defRPr sz="1200">
                <a:solidFill>
                  <a:schemeClr val="bg1">
                    <a:alpha val="80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491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26" y="957824"/>
            <a:ext cx="1288049" cy="1305533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21" y="3438004"/>
            <a:ext cx="2651950" cy="3231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5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nl-BE"/>
              <a:t>Contact Details</a:t>
            </a:r>
            <a:endParaRPr lang="en-US"/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25" y="2454880"/>
            <a:ext cx="3552752" cy="12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533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eur droit 7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" y="1098683"/>
            <a:ext cx="2598845" cy="1027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EC2227"/>
                </a:solidFill>
              </a:defRPr>
            </a:lvl2pPr>
            <a:lvl3pPr>
              <a:defRPr>
                <a:solidFill>
                  <a:srgbClr val="EC2227"/>
                </a:solidFill>
              </a:defRPr>
            </a:lvl3pPr>
            <a:lvl4pPr>
              <a:defRPr>
                <a:solidFill>
                  <a:srgbClr val="EC2227"/>
                </a:solidFill>
              </a:defRPr>
            </a:lvl4pPr>
            <a:lvl5pPr>
              <a:defRPr>
                <a:solidFill>
                  <a:srgbClr val="EC222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llipse 5"/>
          <p:cNvSpPr/>
          <p:nvPr/>
        </p:nvSpPr>
        <p:spPr>
          <a:xfrm>
            <a:off x="595313" y="1031857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96" y="491117"/>
            <a:ext cx="5563495" cy="38649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47" y="2121023"/>
            <a:ext cx="1430693" cy="2813112"/>
          </a:xfrm>
          <a:prstGeom prst="rect">
            <a:avLst/>
          </a:prstGeom>
        </p:spPr>
      </p:pic>
      <p:sp>
        <p:nvSpPr>
          <p:cNvPr id="1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1526057" y="2483528"/>
            <a:ext cx="1131879" cy="20307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12"/>
          </p:nvPr>
        </p:nvSpPr>
        <p:spPr>
          <a:xfrm>
            <a:off x="3508900" y="709641"/>
            <a:ext cx="5040296" cy="30789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31" y="84286"/>
            <a:ext cx="1641386" cy="4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64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eur droit 7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" y="1098683"/>
            <a:ext cx="2598845" cy="1027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EC2227"/>
                </a:solidFill>
              </a:defRPr>
            </a:lvl2pPr>
            <a:lvl3pPr>
              <a:defRPr>
                <a:solidFill>
                  <a:srgbClr val="EC2227"/>
                </a:solidFill>
              </a:defRPr>
            </a:lvl3pPr>
            <a:lvl4pPr>
              <a:defRPr>
                <a:solidFill>
                  <a:srgbClr val="EC2227"/>
                </a:solidFill>
              </a:defRPr>
            </a:lvl4pPr>
            <a:lvl5pPr>
              <a:defRPr>
                <a:solidFill>
                  <a:srgbClr val="EC222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llipse 5"/>
          <p:cNvSpPr/>
          <p:nvPr/>
        </p:nvSpPr>
        <p:spPr>
          <a:xfrm>
            <a:off x="595313" y="1031857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54851" y="-206151"/>
            <a:ext cx="4840457" cy="5296391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183" y="1446264"/>
            <a:ext cx="3377283" cy="3180012"/>
          </a:xfrm>
          <a:prstGeom prst="rect">
            <a:avLst/>
          </a:prstGeom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1091494" y="2183561"/>
            <a:ext cx="2783956" cy="184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2"/>
          </p:nvPr>
        </p:nvSpPr>
        <p:spPr>
          <a:xfrm>
            <a:off x="4427739" y="1158874"/>
            <a:ext cx="4281509" cy="28227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31" y="84286"/>
            <a:ext cx="1641386" cy="4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99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5003"/>
            <a:ext cx="6057900" cy="5093494"/>
          </a:xfrm>
          <a:prstGeom prst="rect">
            <a:avLst/>
          </a:prstGeom>
        </p:spPr>
      </p:pic>
      <p:cxnSp>
        <p:nvCxnSpPr>
          <p:cNvPr id="18" name="Connecteur droit 7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4" y="1098682"/>
            <a:ext cx="2586107" cy="102720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lvl1pPr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EC2227"/>
                </a:solidFill>
              </a:defRPr>
            </a:lvl2pPr>
            <a:lvl3pPr>
              <a:defRPr>
                <a:solidFill>
                  <a:srgbClr val="EC2227"/>
                </a:solidFill>
              </a:defRPr>
            </a:lvl3pPr>
            <a:lvl4pPr>
              <a:defRPr>
                <a:solidFill>
                  <a:srgbClr val="EC2227"/>
                </a:solidFill>
              </a:defRPr>
            </a:lvl4pPr>
            <a:lvl5pPr>
              <a:defRPr>
                <a:solidFill>
                  <a:srgbClr val="EC222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llipse 5"/>
          <p:cNvSpPr/>
          <p:nvPr/>
        </p:nvSpPr>
        <p:spPr>
          <a:xfrm>
            <a:off x="595313" y="1031857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496900" y="1032272"/>
            <a:ext cx="1771650" cy="29325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6093619" y="1025438"/>
            <a:ext cx="1771650" cy="29325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31" y="84286"/>
            <a:ext cx="1641386" cy="4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47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65" y="219723"/>
            <a:ext cx="6858000" cy="5107781"/>
          </a:xfrm>
          <a:prstGeom prst="rect">
            <a:avLst/>
          </a:prstGeom>
        </p:spPr>
      </p:pic>
      <p:cxnSp>
        <p:nvCxnSpPr>
          <p:cNvPr id="18" name="Connecteur droit 7"/>
          <p:cNvCxnSpPr/>
          <p:nvPr/>
        </p:nvCxnSpPr>
        <p:spPr>
          <a:xfrm>
            <a:off x="628650" y="0"/>
            <a:ext cx="0" cy="5143500"/>
          </a:xfrm>
          <a:prstGeom prst="line">
            <a:avLst/>
          </a:prstGeom>
          <a:ln w="19050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" y="1098682"/>
            <a:ext cx="2139001" cy="16504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lvl1pPr>
              <a:defRPr sz="2250" cap="all" baseline="0">
                <a:solidFill>
                  <a:srgbClr val="EC22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EC2227"/>
                </a:solidFill>
              </a:defRPr>
            </a:lvl2pPr>
            <a:lvl3pPr>
              <a:defRPr>
                <a:solidFill>
                  <a:srgbClr val="EC2227"/>
                </a:solidFill>
              </a:defRPr>
            </a:lvl3pPr>
            <a:lvl4pPr>
              <a:defRPr>
                <a:solidFill>
                  <a:srgbClr val="EC2227"/>
                </a:solidFill>
              </a:defRPr>
            </a:lvl4pPr>
            <a:lvl5pPr>
              <a:defRPr>
                <a:solidFill>
                  <a:srgbClr val="EC222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llipse 5"/>
          <p:cNvSpPr/>
          <p:nvPr/>
        </p:nvSpPr>
        <p:spPr>
          <a:xfrm>
            <a:off x="595313" y="1031857"/>
            <a:ext cx="66674" cy="66674"/>
          </a:xfrm>
          <a:prstGeom prst="ellipse">
            <a:avLst/>
          </a:prstGeom>
          <a:solidFill>
            <a:srgbClr val="EC2227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763793" y="834085"/>
            <a:ext cx="5487590" cy="361354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31" y="84286"/>
            <a:ext cx="1641386" cy="4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90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c Slide with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A16C8B-FE8D-1E4B-8D2D-DBC1BC80A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84" y="4835294"/>
            <a:ext cx="1045579" cy="30945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4835294"/>
            <a:ext cx="1828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6DF98D4E-C0A0-F841-A787-644A700004AE}" type="slidenum">
              <a:rPr lang="en-US" sz="1000" b="0" smtClean="0">
                <a:solidFill>
                  <a:schemeClr val="tx1"/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926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38" y="957823"/>
            <a:ext cx="2308225" cy="2339558"/>
          </a:xfrm>
          <a:prstGeom prst="rect">
            <a:avLst/>
          </a:prstGeom>
        </p:spPr>
      </p:pic>
      <p:cxnSp>
        <p:nvCxnSpPr>
          <p:cNvPr id="34" name="Connecteur droit 33"/>
          <p:cNvCxnSpPr/>
          <p:nvPr userDrawn="1"/>
        </p:nvCxnSpPr>
        <p:spPr>
          <a:xfrm>
            <a:off x="4514850" y="4256649"/>
            <a:ext cx="0" cy="431800"/>
          </a:xfrm>
          <a:prstGeom prst="line">
            <a:avLst/>
          </a:prstGeom>
          <a:ln w="22225">
            <a:solidFill>
              <a:srgbClr val="EC2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183" y="4526730"/>
            <a:ext cx="228600" cy="276606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155696" y="3799346"/>
            <a:ext cx="2705610" cy="693586"/>
          </a:xfrm>
          <a:prstGeom prst="rect">
            <a:avLst/>
          </a:prstGeom>
          <a:ln w="25400">
            <a:solidFill>
              <a:srgbClr val="EC2227"/>
            </a:solidFill>
          </a:ln>
        </p:spPr>
        <p:txBody>
          <a:bodyPr wrap="square" tIns="251999" bIns="251999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1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>
                    <a:lumMod val="50000"/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endParaRPr lang="en-US" noProof="0"/>
          </a:p>
        </p:txBody>
      </p:sp>
      <p:pic>
        <p:nvPicPr>
          <p:cNvPr id="7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61" y="-903"/>
            <a:ext cx="2127867" cy="5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8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47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42" Type="http://schemas.openxmlformats.org/officeDocument/2006/relationships/slideLayout" Target="../slideLayouts/slideLayout50.xml"/><Relationship Id="rId47" Type="http://schemas.openxmlformats.org/officeDocument/2006/relationships/slideLayout" Target="../slideLayouts/slideLayout55.xml"/><Relationship Id="rId50" Type="http://schemas.openxmlformats.org/officeDocument/2006/relationships/image" Target="../media/image4.png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slideLayout" Target="../slideLayouts/slideLayout46.xml"/><Relationship Id="rId46" Type="http://schemas.openxmlformats.org/officeDocument/2006/relationships/slideLayout" Target="../slideLayouts/slideLayout54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49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slideLayout" Target="../slideLayouts/slideLayout45.xml"/><Relationship Id="rId40" Type="http://schemas.openxmlformats.org/officeDocument/2006/relationships/slideLayout" Target="../slideLayouts/slideLayout48.xml"/><Relationship Id="rId45" Type="http://schemas.openxmlformats.org/officeDocument/2006/relationships/slideLayout" Target="../slideLayouts/slideLayout53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4" Type="http://schemas.openxmlformats.org/officeDocument/2006/relationships/slideLayout" Target="../slideLayouts/slideLayout5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51.xml"/><Relationship Id="rId48" Type="http://schemas.openxmlformats.org/officeDocument/2006/relationships/slideLayout" Target="../slideLayouts/slideLayout56.xml"/><Relationship Id="rId8" Type="http://schemas.openxmlformats.org/officeDocument/2006/relationships/slideLayout" Target="../slideLayouts/slideLayout16.xml"/><Relationship Id="rId51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34" Type="http://schemas.openxmlformats.org/officeDocument/2006/relationships/image" Target="../media/image17.pn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9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32.xml"/><Relationship Id="rId42" Type="http://schemas.openxmlformats.org/officeDocument/2006/relationships/image" Target="../media/image17.png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33" Type="http://schemas.openxmlformats.org/officeDocument/2006/relationships/slideLayout" Target="../slideLayouts/slideLayout131.xml"/><Relationship Id="rId38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slideLayout" Target="../slideLayouts/slideLayout127.xml"/><Relationship Id="rId41" Type="http://schemas.openxmlformats.org/officeDocument/2006/relationships/theme" Target="../theme/theme5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32" Type="http://schemas.openxmlformats.org/officeDocument/2006/relationships/slideLayout" Target="../slideLayouts/slideLayout130.xml"/><Relationship Id="rId37" Type="http://schemas.openxmlformats.org/officeDocument/2006/relationships/slideLayout" Target="../slideLayouts/slideLayout135.xml"/><Relationship Id="rId40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slideLayout" Target="../slideLayouts/slideLayout126.xml"/><Relationship Id="rId36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31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slideLayout" Target="../slideLayouts/slideLayout128.xml"/><Relationship Id="rId35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9474" y="172305"/>
            <a:ext cx="837491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322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9" r:id="rId5"/>
    <p:sldLayoutId id="2147483652" r:id="rId6"/>
    <p:sldLayoutId id="2147483654" r:id="rId7"/>
    <p:sldLayoutId id="2147483655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rgbClr val="007AC3"/>
          </a:solidFill>
          <a:latin typeface="+mj-lt"/>
          <a:ea typeface="+mj-ea"/>
          <a:cs typeface="+mj-cs"/>
        </a:defRPr>
      </a:lvl1pPr>
    </p:titleStyle>
    <p:bodyStyle>
      <a:lvl1pPr marL="304800" indent="-274320" algn="l" defTabSz="457200" rtl="0" eaLnBrk="1" latinLnBrk="0" hangingPunct="1">
        <a:spcBef>
          <a:spcPct val="20000"/>
        </a:spcBef>
        <a:buClr>
          <a:srgbClr val="007AC3"/>
        </a:buClr>
        <a:buFont typeface="Wingdings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457200" rtl="0" eaLnBrk="1" latinLnBrk="0" hangingPunct="1">
        <a:spcBef>
          <a:spcPct val="20000"/>
        </a:spcBef>
        <a:buClr>
          <a:srgbClr val="007AC3"/>
        </a:buClr>
        <a:buFont typeface="Wingdings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77824" indent="-274320" algn="l" defTabSz="457200" rtl="0" eaLnBrk="1" latinLnBrk="0" hangingPunct="1">
        <a:spcBef>
          <a:spcPct val="20000"/>
        </a:spcBef>
        <a:buClr>
          <a:srgbClr val="007AC3"/>
        </a:buClr>
        <a:buFont typeface="Wingdings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52144" indent="-274320" algn="l" defTabSz="457200" rtl="0" eaLnBrk="1" latinLnBrk="0" hangingPunct="1">
        <a:spcBef>
          <a:spcPct val="20000"/>
        </a:spcBef>
        <a:buClr>
          <a:srgbClr val="007AC3"/>
        </a:buClr>
        <a:buFont typeface="Wingdings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tx1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6" y="-702"/>
            <a:ext cx="329643" cy="7987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1"/>
            <a:ext cx="7886701" cy="3263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A16C8B-FE8D-1E4B-8D2D-DBC1BC80A4AF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84" y="4835294"/>
            <a:ext cx="1045579" cy="3094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436B6C-B948-423C-A7D6-307A3CFD0DB0}"/>
              </a:ext>
            </a:extLst>
          </p:cNvPr>
          <p:cNvSpPr txBox="1"/>
          <p:nvPr userDrawn="1"/>
        </p:nvSpPr>
        <p:spPr>
          <a:xfrm>
            <a:off x="0" y="4835294"/>
            <a:ext cx="1828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6DF98D4E-C0A0-F841-A787-644A700004AE}" type="slidenum">
              <a:rPr lang="en-US" sz="1000" b="0" smtClean="0">
                <a:solidFill>
                  <a:schemeClr val="tx1"/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5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hf sldNum="0" hdr="0" ftr="0" dt="0"/>
  <p:txStyles>
    <p:titleStyle>
      <a:lvl1pPr marL="0" indent="0" algn="l" defTabSz="672582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2"/>
          </a:solidFill>
          <a:latin typeface="Gill Sans MT" panose="020B0502020104020203" pitchFamily="34" charset="0"/>
          <a:ea typeface="+mj-ea"/>
          <a:cs typeface="Arial" panose="020B0604020202020204" pitchFamily="34" charset="0"/>
        </a:defRPr>
      </a:lvl1pPr>
    </p:titleStyle>
    <p:bodyStyle>
      <a:lvl1pPr marL="196171" indent="-196171" algn="l" defTabSz="672582" rtl="0" eaLnBrk="1" latinLnBrk="0" hangingPunct="1">
        <a:lnSpc>
          <a:spcPct val="110000"/>
        </a:lnSpc>
        <a:spcBef>
          <a:spcPts val="737"/>
        </a:spcBef>
        <a:buClr>
          <a:srgbClr val="EF463C"/>
        </a:buClr>
        <a:buSzPct val="165000"/>
        <a:buFont typeface="Lucida Sans" panose="020B0602030504020204" pitchFamily="34" charset="0"/>
        <a:buChar char="›"/>
        <a:defRPr sz="1472" b="0" u="none" kern="1200">
          <a:solidFill>
            <a:schemeClr val="tx2"/>
          </a:solidFill>
          <a:latin typeface="Gill Sans MT" panose="020B0502020104020203" pitchFamily="34" charset="0"/>
          <a:ea typeface="+mn-ea"/>
          <a:cs typeface="+mn-cs"/>
        </a:defRPr>
      </a:lvl1pPr>
      <a:lvl2pPr marL="527790" indent="-202009" algn="l" defTabSz="672582" rtl="0" eaLnBrk="1" latinLnBrk="0" hangingPunct="1">
        <a:lnSpc>
          <a:spcPct val="110000"/>
        </a:lnSpc>
        <a:spcBef>
          <a:spcPts val="883"/>
        </a:spcBef>
        <a:buClr>
          <a:srgbClr val="3C3C3C"/>
        </a:buClr>
        <a:buFont typeface="Arial" panose="020B0604020202020204" pitchFamily="34" charset="0"/>
        <a:buChar char="›"/>
        <a:defRPr sz="1324" b="0" u="none" kern="1200">
          <a:solidFill>
            <a:schemeClr val="tx2"/>
          </a:solidFill>
          <a:latin typeface="Gill Sans MT" panose="020B0502020104020203" pitchFamily="34" charset="0"/>
          <a:ea typeface="+mn-ea"/>
          <a:cs typeface="+mn-cs"/>
        </a:defRPr>
      </a:lvl2pPr>
      <a:lvl3pPr marL="723960" indent="-168145" algn="l" defTabSz="723960" rtl="0" eaLnBrk="1" latinLnBrk="0" hangingPunct="1">
        <a:lnSpc>
          <a:spcPct val="110000"/>
        </a:lnSpc>
        <a:spcBef>
          <a:spcPts val="883"/>
        </a:spcBef>
        <a:buClr>
          <a:srgbClr val="3C3C3C"/>
        </a:buClr>
        <a:buFont typeface="Arial" panose="020B0604020202020204" pitchFamily="34" charset="0"/>
        <a:buChar char="›"/>
        <a:defRPr sz="1176" b="0" u="none" kern="1200">
          <a:solidFill>
            <a:schemeClr val="tx2"/>
          </a:solidFill>
          <a:latin typeface="Gill Sans MT" panose="020B0502020104020203" pitchFamily="34" charset="0"/>
          <a:ea typeface="+mn-ea"/>
          <a:cs typeface="+mn-cs"/>
        </a:defRPr>
      </a:lvl3pPr>
      <a:lvl4pPr marL="924800" indent="-168145" algn="l" defTabSz="672582" rtl="0" eaLnBrk="1" latinLnBrk="0" hangingPunct="1">
        <a:lnSpc>
          <a:spcPct val="110000"/>
        </a:lnSpc>
        <a:spcBef>
          <a:spcPts val="883"/>
        </a:spcBef>
        <a:buClr>
          <a:srgbClr val="3C3C3C"/>
        </a:buClr>
        <a:buFont typeface="Arial" panose="020B0604020202020204" pitchFamily="34" charset="0"/>
        <a:buChar char="›"/>
        <a:defRPr sz="1030" b="0" u="none" kern="1200">
          <a:solidFill>
            <a:schemeClr val="tx2"/>
          </a:solidFill>
          <a:latin typeface="Gill Sans MT" panose="020B0502020104020203" pitchFamily="34" charset="0"/>
          <a:ea typeface="+mn-ea"/>
          <a:cs typeface="+mn-cs"/>
        </a:defRPr>
      </a:lvl4pPr>
      <a:lvl5pPr marL="1120969" indent="-168145" algn="l" defTabSz="672582" rtl="0" eaLnBrk="1" latinLnBrk="0" hangingPunct="1">
        <a:lnSpc>
          <a:spcPct val="110000"/>
        </a:lnSpc>
        <a:spcBef>
          <a:spcPts val="883"/>
        </a:spcBef>
        <a:buClr>
          <a:srgbClr val="3C3C3C"/>
        </a:buClr>
        <a:buFont typeface="Arial" panose="020B0604020202020204" pitchFamily="34" charset="0"/>
        <a:buChar char="›"/>
        <a:defRPr sz="883" b="0" u="none" kern="1200">
          <a:solidFill>
            <a:schemeClr val="tx2"/>
          </a:solidFill>
          <a:latin typeface="Gill Sans MT" panose="020B0502020104020203" pitchFamily="34" charset="0"/>
          <a:ea typeface="+mn-ea"/>
          <a:cs typeface="+mn-cs"/>
        </a:defRPr>
      </a:lvl5pPr>
      <a:lvl6pPr marL="1849599" indent="-168145" algn="l" defTabSz="672582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185889" indent="-168145" algn="l" defTabSz="672582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522180" indent="-168145" algn="l" defTabSz="672582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858472" indent="-168145" algn="l" defTabSz="672582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6291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2582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08872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5163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1455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17746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4035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90327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1"/>
            <a:ext cx="7886701" cy="3263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3" b="1">
                <a:solidFill>
                  <a:schemeClr val="bg1"/>
                </a:solidFill>
              </a:defRPr>
            </a:lvl1pPr>
          </a:lstStyle>
          <a:p>
            <a:fld id="{1C96AA6D-8347-412D-BE88-10FF9D73003A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980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hf hdr="0" ftr="0" dt="0"/>
  <p:txStyles>
    <p:titleStyle>
      <a:lvl1pPr marL="0" indent="0" algn="l" defTabSz="672582" rtl="0" eaLnBrk="1" latinLnBrk="0" hangingPunct="1">
        <a:lnSpc>
          <a:spcPct val="90000"/>
        </a:lnSpc>
        <a:spcBef>
          <a:spcPct val="0"/>
        </a:spcBef>
        <a:buNone/>
        <a:defRPr sz="2648" kern="1200">
          <a:solidFill>
            <a:schemeClr val="tx2"/>
          </a:solidFill>
          <a:latin typeface="Gill Sans MT" panose="020B0502020104020203" pitchFamily="34" charset="0"/>
          <a:ea typeface="+mj-ea"/>
          <a:cs typeface="Arial" panose="020B0604020202020204" pitchFamily="34" charset="0"/>
        </a:defRPr>
      </a:lvl1pPr>
    </p:titleStyle>
    <p:bodyStyle>
      <a:lvl1pPr marL="196171" indent="-196171" algn="l" defTabSz="672582" rtl="0" eaLnBrk="1" latinLnBrk="0" hangingPunct="1">
        <a:lnSpc>
          <a:spcPct val="110000"/>
        </a:lnSpc>
        <a:spcBef>
          <a:spcPts val="737"/>
        </a:spcBef>
        <a:buClr>
          <a:srgbClr val="EF463C"/>
        </a:buClr>
        <a:buSzPct val="165000"/>
        <a:buFont typeface="Lucida Sans" panose="020B0602030504020204" pitchFamily="34" charset="0"/>
        <a:buChar char="›"/>
        <a:defRPr sz="1472" b="0" u="none" kern="1200">
          <a:solidFill>
            <a:schemeClr val="tx2"/>
          </a:solidFill>
          <a:latin typeface="Gill Sans MT" panose="020B0502020104020203" pitchFamily="34" charset="0"/>
          <a:ea typeface="+mn-ea"/>
          <a:cs typeface="+mn-cs"/>
        </a:defRPr>
      </a:lvl1pPr>
      <a:lvl2pPr marL="527790" indent="-202009" algn="l" defTabSz="672582" rtl="0" eaLnBrk="1" latinLnBrk="0" hangingPunct="1">
        <a:lnSpc>
          <a:spcPct val="110000"/>
        </a:lnSpc>
        <a:spcBef>
          <a:spcPts val="883"/>
        </a:spcBef>
        <a:buClr>
          <a:srgbClr val="3C3C3C"/>
        </a:buClr>
        <a:buFont typeface="Arial" panose="020B0604020202020204" pitchFamily="34" charset="0"/>
        <a:buChar char="›"/>
        <a:defRPr sz="1324" b="0" u="none" kern="1200">
          <a:solidFill>
            <a:schemeClr val="tx2"/>
          </a:solidFill>
          <a:latin typeface="Gill Sans MT" panose="020B0502020104020203" pitchFamily="34" charset="0"/>
          <a:ea typeface="+mn-ea"/>
          <a:cs typeface="+mn-cs"/>
        </a:defRPr>
      </a:lvl2pPr>
      <a:lvl3pPr marL="723960" indent="-168145" algn="l" defTabSz="723960" rtl="0" eaLnBrk="1" latinLnBrk="0" hangingPunct="1">
        <a:lnSpc>
          <a:spcPct val="110000"/>
        </a:lnSpc>
        <a:spcBef>
          <a:spcPts val="883"/>
        </a:spcBef>
        <a:buClr>
          <a:srgbClr val="3C3C3C"/>
        </a:buClr>
        <a:buFont typeface="Arial" panose="020B0604020202020204" pitchFamily="34" charset="0"/>
        <a:buChar char="›"/>
        <a:defRPr sz="1176" b="0" u="none" kern="1200">
          <a:solidFill>
            <a:schemeClr val="tx2"/>
          </a:solidFill>
          <a:latin typeface="Gill Sans MT" panose="020B0502020104020203" pitchFamily="34" charset="0"/>
          <a:ea typeface="+mn-ea"/>
          <a:cs typeface="+mn-cs"/>
        </a:defRPr>
      </a:lvl3pPr>
      <a:lvl4pPr marL="924800" indent="-168145" algn="l" defTabSz="672582" rtl="0" eaLnBrk="1" latinLnBrk="0" hangingPunct="1">
        <a:lnSpc>
          <a:spcPct val="110000"/>
        </a:lnSpc>
        <a:spcBef>
          <a:spcPts val="883"/>
        </a:spcBef>
        <a:buClr>
          <a:srgbClr val="3C3C3C"/>
        </a:buClr>
        <a:buFont typeface="Arial" panose="020B0604020202020204" pitchFamily="34" charset="0"/>
        <a:buChar char="›"/>
        <a:defRPr sz="1030" b="0" u="none" kern="1200">
          <a:solidFill>
            <a:schemeClr val="tx2"/>
          </a:solidFill>
          <a:latin typeface="Gill Sans MT" panose="020B0502020104020203" pitchFamily="34" charset="0"/>
          <a:ea typeface="+mn-ea"/>
          <a:cs typeface="+mn-cs"/>
        </a:defRPr>
      </a:lvl4pPr>
      <a:lvl5pPr marL="1120969" indent="-168145" algn="l" defTabSz="672582" rtl="0" eaLnBrk="1" latinLnBrk="0" hangingPunct="1">
        <a:lnSpc>
          <a:spcPct val="110000"/>
        </a:lnSpc>
        <a:spcBef>
          <a:spcPts val="883"/>
        </a:spcBef>
        <a:buClr>
          <a:srgbClr val="3C3C3C"/>
        </a:buClr>
        <a:buFont typeface="Arial" panose="020B0604020202020204" pitchFamily="34" charset="0"/>
        <a:buChar char="›"/>
        <a:defRPr sz="883" b="0" u="none" kern="1200">
          <a:solidFill>
            <a:schemeClr val="tx2"/>
          </a:solidFill>
          <a:latin typeface="Gill Sans MT" panose="020B0502020104020203" pitchFamily="34" charset="0"/>
          <a:ea typeface="+mn-ea"/>
          <a:cs typeface="+mn-cs"/>
        </a:defRPr>
      </a:lvl5pPr>
      <a:lvl6pPr marL="1849599" indent="-168145" algn="l" defTabSz="672582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185889" indent="-168145" algn="l" defTabSz="672582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522180" indent="-168145" algn="l" defTabSz="672582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858472" indent="-168145" algn="l" defTabSz="672582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6291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2582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08872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5163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1455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17746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4035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90327" algn="l" defTabSz="672582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1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2" r:id="rId31"/>
    <p:sldLayoutId id="2147483795" r:id="rId3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 cap="all" baseline="0">
          <a:solidFill>
            <a:srgbClr val="EC222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C2227"/>
        </a:buClr>
        <a:buSzPct val="150000"/>
        <a:buFont typeface="Lucida Console" panose="020B0609040504020204" pitchFamily="49" charset="0"/>
        <a:buChar char="›"/>
        <a:defRPr sz="1500" b="0" i="0" kern="1200">
          <a:solidFill>
            <a:srgbClr val="3F3F3F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2227"/>
        </a:buClr>
        <a:buFont typeface="Lucida Console" panose="020B0609040504020204" pitchFamily="49" charset="0"/>
        <a:buChar char="›"/>
        <a:defRPr sz="1350" b="0" i="0" kern="1200">
          <a:solidFill>
            <a:srgbClr val="3F3F3F"/>
          </a:solidFill>
          <a:latin typeface="+mj-lt"/>
          <a:ea typeface="Avenir Book" charset="0"/>
          <a:cs typeface="Avenir Book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2227"/>
        </a:buClr>
        <a:buFont typeface="Lucida Console" panose="020B0609040504020204" pitchFamily="49" charset="0"/>
        <a:buChar char="›"/>
        <a:defRPr sz="1200" b="0" i="0" kern="1200">
          <a:solidFill>
            <a:srgbClr val="3F3F3F"/>
          </a:solidFill>
          <a:latin typeface="+mj-lt"/>
          <a:ea typeface="Avenir Book" charset="0"/>
          <a:cs typeface="Avenir Book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2227"/>
        </a:buClr>
        <a:buFont typeface="Lucida Console" panose="020B0609040504020204" pitchFamily="49" charset="0"/>
        <a:buChar char="›"/>
        <a:defRPr sz="1200" b="0" i="0" kern="1200">
          <a:solidFill>
            <a:srgbClr val="3F3F3F"/>
          </a:solidFill>
          <a:latin typeface="+mj-lt"/>
          <a:ea typeface="Avenir Book" charset="0"/>
          <a:cs typeface="Avenir Book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2227"/>
        </a:buClr>
        <a:buFont typeface="Lucida Console" panose="020B0609040504020204" pitchFamily="49" charset="0"/>
        <a:buChar char="›"/>
        <a:defRPr sz="1200" b="0" i="0" kern="1200">
          <a:solidFill>
            <a:srgbClr val="3F3F3F"/>
          </a:solidFill>
          <a:latin typeface="+mj-lt"/>
          <a:ea typeface="Avenir Book" charset="0"/>
          <a:cs typeface="Avenir Book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787" r:id="rId33"/>
    <p:sldLayoutId id="2147483788" r:id="rId34"/>
    <p:sldLayoutId id="2147483789" r:id="rId35"/>
    <p:sldLayoutId id="2147483790" r:id="rId36"/>
    <p:sldLayoutId id="2147483791" r:id="rId37"/>
    <p:sldLayoutId id="2147483792" r:id="rId38"/>
    <p:sldLayoutId id="2147483793" r:id="rId39"/>
    <p:sldLayoutId id="2147483794" r:id="rId4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 cap="all" baseline="0">
          <a:solidFill>
            <a:srgbClr val="EC222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C2227"/>
        </a:buClr>
        <a:buSzPct val="150000"/>
        <a:buFont typeface="Lucida Console" panose="020B0609040504020204" pitchFamily="49" charset="0"/>
        <a:buChar char="›"/>
        <a:defRPr sz="1500" b="0" i="0" kern="1200">
          <a:solidFill>
            <a:srgbClr val="3F3F3F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2227"/>
        </a:buClr>
        <a:buFont typeface="Lucida Console" panose="020B0609040504020204" pitchFamily="49" charset="0"/>
        <a:buChar char="›"/>
        <a:defRPr sz="1350" b="0" i="0" kern="1200">
          <a:solidFill>
            <a:srgbClr val="3F3F3F"/>
          </a:solidFill>
          <a:latin typeface="+mj-lt"/>
          <a:ea typeface="Avenir Book" charset="0"/>
          <a:cs typeface="Avenir Book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2227"/>
        </a:buClr>
        <a:buFont typeface="Lucida Console" panose="020B0609040504020204" pitchFamily="49" charset="0"/>
        <a:buChar char="›"/>
        <a:defRPr sz="1200" b="0" i="0" kern="1200">
          <a:solidFill>
            <a:srgbClr val="3F3F3F"/>
          </a:solidFill>
          <a:latin typeface="+mj-lt"/>
          <a:ea typeface="Avenir Book" charset="0"/>
          <a:cs typeface="Avenir Book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2227"/>
        </a:buClr>
        <a:buFont typeface="Lucida Console" panose="020B0609040504020204" pitchFamily="49" charset="0"/>
        <a:buChar char="›"/>
        <a:defRPr sz="1200" b="0" i="0" kern="1200">
          <a:solidFill>
            <a:srgbClr val="3F3F3F"/>
          </a:solidFill>
          <a:latin typeface="+mj-lt"/>
          <a:ea typeface="Avenir Book" charset="0"/>
          <a:cs typeface="Avenir Book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2227"/>
        </a:buClr>
        <a:buFont typeface="Lucida Console" panose="020B0609040504020204" pitchFamily="49" charset="0"/>
        <a:buChar char="›"/>
        <a:defRPr sz="1200" b="0" i="0" kern="1200">
          <a:solidFill>
            <a:srgbClr val="3F3F3F"/>
          </a:solidFill>
          <a:latin typeface="+mj-lt"/>
          <a:ea typeface="Avenir Book" charset="0"/>
          <a:cs typeface="Avenir Book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B82AF-208C-8643-BB05-2CACD6498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6AA6D-8347-412D-BE88-10FF9D73003A}" type="slidenum">
              <a:rPr kumimoji="0" lang="nl-BE" sz="883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883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64136-34F3-C749-9A97-02BB873EE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0"/>
            <a:ext cx="9143085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AC7968-34EF-8B49-9F50-6F8372906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4" y="4144602"/>
            <a:ext cx="1386278" cy="814163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B603690-3BF9-49CF-A951-CBF723F5FD99}"/>
              </a:ext>
            </a:extLst>
          </p:cNvPr>
          <p:cNvSpPr txBox="1">
            <a:spLocks/>
          </p:cNvSpPr>
          <p:nvPr/>
        </p:nvSpPr>
        <p:spPr>
          <a:xfrm>
            <a:off x="5868143" y="1347614"/>
            <a:ext cx="3112705" cy="36111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72582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nl-BE" sz="2400" kern="1200" cap="all" baseline="0" dirty="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r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Reinventing Marketing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AI tells you how to reach 10% more sales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0"/>
                <a:ea typeface="+mj-ea"/>
                <a:cs typeface="Arial" panose="020B0604020202020204" pitchFamily="34" charset="0"/>
              </a:rPr>
            </a:b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r" defTabSz="6725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0"/>
                <a:ea typeface="+mj-ea"/>
                <a:cs typeface="Arial" panose="020B0604020202020204" pitchFamily="34" charset="0"/>
              </a:rPr>
            </a:b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r" defTabSz="6725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0"/>
                <a:ea typeface="+mj-ea"/>
                <a:cs typeface="Arial" panose="020B0604020202020204" pitchFamily="34" charset="0"/>
              </a:rPr>
              <a:t>Sven Arnauts</a:t>
            </a:r>
          </a:p>
          <a:p>
            <a:pPr lvl="0" algn="r" defTabSz="457200">
              <a:lnSpc>
                <a:spcPct val="100000"/>
              </a:lnSpc>
              <a:spcBef>
                <a:spcPts val="0"/>
              </a:spcBef>
            </a:pPr>
            <a:r>
              <a:rPr lang="en-US" sz="1200" cap="none" dirty="0">
                <a:latin typeface="Gill Sans MT"/>
                <a:ea typeface="+mn-ea"/>
                <a:cs typeface="+mn-cs"/>
              </a:rPr>
              <a:t>sven.arnauts@delaware.ai </a:t>
            </a:r>
            <a:br>
              <a:rPr lang="en-US" sz="1200" cap="none" dirty="0">
                <a:latin typeface="Gill Sans MT"/>
                <a:ea typeface="+mn-ea"/>
                <a:cs typeface="+mn-cs"/>
              </a:rPr>
            </a:br>
            <a:r>
              <a:rPr lang="en-US" sz="1200" cap="none" dirty="0">
                <a:latin typeface="Gill Sans MT"/>
                <a:ea typeface="+mn-ea"/>
                <a:cs typeface="+mn-cs"/>
              </a:rPr>
              <a:t>+32 485 36 14 43</a:t>
            </a:r>
            <a:endParaRPr lang="nl-BE" sz="1200" cap="none" dirty="0">
              <a:latin typeface="Gill Sans MT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2A97CA9-F12B-491F-93C5-2DF2F1122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8224" y="252652"/>
            <a:ext cx="2315344" cy="4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332398-34E6-4527-8CF0-18FD490A78C3}"/>
              </a:ext>
            </a:extLst>
          </p:cNvPr>
          <p:cNvGrpSpPr/>
          <p:nvPr/>
        </p:nvGrpSpPr>
        <p:grpSpPr>
          <a:xfrm>
            <a:off x="2950146" y="2391708"/>
            <a:ext cx="1477838" cy="363690"/>
            <a:chOff x="1927439" y="1746416"/>
            <a:chExt cx="1515215" cy="3636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16D32B-2264-4E50-9505-FA749C61DB5E}"/>
                </a:ext>
              </a:extLst>
            </p:cNvPr>
            <p:cNvSpPr/>
            <p:nvPr/>
          </p:nvSpPr>
          <p:spPr>
            <a:xfrm>
              <a:off x="1927439" y="1749686"/>
              <a:ext cx="1515215" cy="36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51209F-FF30-432D-ADBB-2F38F0980632}"/>
                </a:ext>
              </a:extLst>
            </p:cNvPr>
            <p:cNvSpPr txBox="1"/>
            <p:nvPr/>
          </p:nvSpPr>
          <p:spPr>
            <a:xfrm>
              <a:off x="1947698" y="1746416"/>
              <a:ext cx="14676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Campaign type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83063BC-96FE-47C9-9117-3C5D246783CA}"/>
              </a:ext>
            </a:extLst>
          </p:cNvPr>
          <p:cNvSpPr/>
          <p:nvPr/>
        </p:nvSpPr>
        <p:spPr>
          <a:xfrm>
            <a:off x="473700" y="2404068"/>
            <a:ext cx="2414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 will realize it through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A3A7D2-4080-48BE-B014-9ABB5C26B944}"/>
              </a:ext>
            </a:extLst>
          </p:cNvPr>
          <p:cNvSpPr/>
          <p:nvPr/>
        </p:nvSpPr>
        <p:spPr>
          <a:xfrm>
            <a:off x="4615419" y="2404068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with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482FAB-E653-451C-96A5-5C95978AF164}"/>
              </a:ext>
            </a:extLst>
          </p:cNvPr>
          <p:cNvGrpSpPr/>
          <p:nvPr/>
        </p:nvGrpSpPr>
        <p:grpSpPr>
          <a:xfrm>
            <a:off x="5436096" y="2393135"/>
            <a:ext cx="923798" cy="360420"/>
            <a:chOff x="4283355" y="1747843"/>
            <a:chExt cx="923798" cy="3604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9090AA-1B10-4571-899D-07C99667628B}"/>
                </a:ext>
              </a:extLst>
            </p:cNvPr>
            <p:cNvSpPr/>
            <p:nvPr/>
          </p:nvSpPr>
          <p:spPr>
            <a:xfrm>
              <a:off x="4283355" y="1747843"/>
              <a:ext cx="916446" cy="36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7B552F-A1B5-4084-90A2-F80882525596}"/>
                </a:ext>
              </a:extLst>
            </p:cNvPr>
            <p:cNvSpPr txBox="1"/>
            <p:nvPr/>
          </p:nvSpPr>
          <p:spPr>
            <a:xfrm>
              <a:off x="4316726" y="1749686"/>
              <a:ext cx="8904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content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7388074-C6D0-4E20-9923-F3B2C498A98F}"/>
              </a:ext>
            </a:extLst>
          </p:cNvPr>
          <p:cNvSpPr/>
          <p:nvPr/>
        </p:nvSpPr>
        <p:spPr>
          <a:xfrm>
            <a:off x="6441990" y="2393135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5AA7ED-5E98-4712-8F7D-B0CA9CD795FB}"/>
              </a:ext>
            </a:extLst>
          </p:cNvPr>
          <p:cNvGrpSpPr/>
          <p:nvPr/>
        </p:nvGrpSpPr>
        <p:grpSpPr>
          <a:xfrm>
            <a:off x="6934384" y="2385953"/>
            <a:ext cx="1781786" cy="360420"/>
            <a:chOff x="6284420" y="1747843"/>
            <a:chExt cx="1781786" cy="3604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9DF429-7AE8-405D-9DFA-2301E40024A9}"/>
                </a:ext>
              </a:extLst>
            </p:cNvPr>
            <p:cNvSpPr/>
            <p:nvPr/>
          </p:nvSpPr>
          <p:spPr>
            <a:xfrm>
              <a:off x="6284420" y="1747843"/>
              <a:ext cx="1431472" cy="36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B18C7C-8ED4-4C68-9434-47EE00D2030D}"/>
                </a:ext>
              </a:extLst>
            </p:cNvPr>
            <p:cNvSpPr txBox="1"/>
            <p:nvPr/>
          </p:nvSpPr>
          <p:spPr>
            <a:xfrm>
              <a:off x="6284420" y="1753990"/>
              <a:ext cx="1781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Month of year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BA283EF-FDD1-412E-BF79-459981750F95}"/>
              </a:ext>
            </a:extLst>
          </p:cNvPr>
          <p:cNvSpPr/>
          <p:nvPr/>
        </p:nvSpPr>
        <p:spPr>
          <a:xfrm>
            <a:off x="1043608" y="3132421"/>
            <a:ext cx="426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4D6A4-6189-4CCD-A58F-42F8FA9F9784}"/>
              </a:ext>
            </a:extLst>
          </p:cNvPr>
          <p:cNvGrpSpPr/>
          <p:nvPr/>
        </p:nvGrpSpPr>
        <p:grpSpPr>
          <a:xfrm>
            <a:off x="1662036" y="3124659"/>
            <a:ext cx="1215733" cy="367094"/>
            <a:chOff x="1516380" y="2257584"/>
            <a:chExt cx="1613938" cy="36709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53487B-6284-4D6A-9E22-0BBAEF6D42D6}"/>
                </a:ext>
              </a:extLst>
            </p:cNvPr>
            <p:cNvSpPr/>
            <p:nvPr/>
          </p:nvSpPr>
          <p:spPr>
            <a:xfrm>
              <a:off x="1516380" y="2264258"/>
              <a:ext cx="1613938" cy="36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35EC60-4636-4ECE-89C1-505B22F7F8C7}"/>
                </a:ext>
              </a:extLst>
            </p:cNvPr>
            <p:cNvSpPr txBox="1"/>
            <p:nvPr/>
          </p:nvSpPr>
          <p:spPr>
            <a:xfrm>
              <a:off x="1516380" y="2257584"/>
              <a:ext cx="1613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Channel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E10B973-8F17-4016-BF84-D55D277C8802}"/>
              </a:ext>
            </a:extLst>
          </p:cNvPr>
          <p:cNvSpPr/>
          <p:nvPr/>
        </p:nvSpPr>
        <p:spPr>
          <a:xfrm>
            <a:off x="2974269" y="3122102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with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5F3F54-F7A3-4768-816C-8D858321A239}"/>
              </a:ext>
            </a:extLst>
          </p:cNvPr>
          <p:cNvSpPr/>
          <p:nvPr/>
        </p:nvSpPr>
        <p:spPr>
          <a:xfrm>
            <a:off x="3654434" y="3136836"/>
            <a:ext cx="1843771" cy="36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E86BEC-1265-42CC-B076-E9A8A2499794}"/>
              </a:ext>
            </a:extLst>
          </p:cNvPr>
          <p:cNvSpPr txBox="1"/>
          <p:nvPr/>
        </p:nvSpPr>
        <p:spPr>
          <a:xfrm>
            <a:off x="3678482" y="3130162"/>
            <a:ext cx="1935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channel specifics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644F07-E479-4B1A-9637-1BF6F7484091}"/>
              </a:ext>
            </a:extLst>
          </p:cNvPr>
          <p:cNvSpPr/>
          <p:nvPr/>
        </p:nvSpPr>
        <p:spPr>
          <a:xfrm>
            <a:off x="5675982" y="3105774"/>
            <a:ext cx="1380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at this price: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FF3185-A1AB-4F44-908E-45C19C382471}"/>
              </a:ext>
            </a:extLst>
          </p:cNvPr>
          <p:cNvSpPr/>
          <p:nvPr/>
        </p:nvSpPr>
        <p:spPr>
          <a:xfrm>
            <a:off x="7015205" y="3109065"/>
            <a:ext cx="1191156" cy="36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F54CBE2-9055-4360-BB4D-6109152D58B5}"/>
              </a:ext>
            </a:extLst>
          </p:cNvPr>
          <p:cNvSpPr/>
          <p:nvPr/>
        </p:nvSpPr>
        <p:spPr>
          <a:xfrm>
            <a:off x="1147056" y="1769585"/>
            <a:ext cx="1984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 want to generate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07D505-0C65-4DFF-9033-10B722B88CA4}"/>
              </a:ext>
            </a:extLst>
          </p:cNvPr>
          <p:cNvSpPr/>
          <p:nvPr/>
        </p:nvSpPr>
        <p:spPr>
          <a:xfrm>
            <a:off x="3190027" y="1743113"/>
            <a:ext cx="877917" cy="36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E94A5E-B295-4CDE-B0D8-75679D3BE513}"/>
              </a:ext>
            </a:extLst>
          </p:cNvPr>
          <p:cNvSpPr/>
          <p:nvPr/>
        </p:nvSpPr>
        <p:spPr>
          <a:xfrm>
            <a:off x="4120973" y="1754046"/>
            <a:ext cx="3798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€ in new valuable, long term business,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7" name="Half Frame 36">
            <a:extLst>
              <a:ext uri="{FF2B5EF4-FFF2-40B4-BE49-F238E27FC236}">
                <a16:creationId xmlns:a16="http://schemas.microsoft.com/office/drawing/2014/main" id="{34DB2D51-788B-4F2A-B5BE-727A377D97CE}"/>
              </a:ext>
            </a:extLst>
          </p:cNvPr>
          <p:cNvSpPr/>
          <p:nvPr/>
        </p:nvSpPr>
        <p:spPr>
          <a:xfrm rot="13475792">
            <a:off x="3838882" y="1827456"/>
            <a:ext cx="127251" cy="144337"/>
          </a:xfrm>
          <a:prstGeom prst="halfFram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AEAD050-02B7-4F54-B215-096A1050CBF4}"/>
              </a:ext>
            </a:extLst>
          </p:cNvPr>
          <p:cNvSpPr/>
          <p:nvPr/>
        </p:nvSpPr>
        <p:spPr>
          <a:xfrm>
            <a:off x="323528" y="2211710"/>
            <a:ext cx="8640960" cy="158417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40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E66955-8D68-4FEE-9E9F-726B2E0AE503}"/>
              </a:ext>
            </a:extLst>
          </p:cNvPr>
          <p:cNvSpPr/>
          <p:nvPr/>
        </p:nvSpPr>
        <p:spPr>
          <a:xfrm>
            <a:off x="7796829" y="3690336"/>
            <a:ext cx="1021562" cy="338554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intelligence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B5D727-3FF3-4AA3-B084-CE479579DD1E}"/>
              </a:ext>
            </a:extLst>
          </p:cNvPr>
          <p:cNvSpPr/>
          <p:nvPr/>
        </p:nvSpPr>
        <p:spPr>
          <a:xfrm>
            <a:off x="-121" y="60686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57950" algn="l"/>
              </a:tabLst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DELA’s </a:t>
            </a:r>
            <a:r>
              <a:rPr kumimoji="0" lang="en-US" sz="320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Next question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1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958372-D20B-4CF7-834B-5202B763338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4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2F1A5-57CD-4964-BC2F-6202753700A4}"/>
              </a:ext>
            </a:extLst>
          </p:cNvPr>
          <p:cNvSpPr txBox="1"/>
          <p:nvPr/>
        </p:nvSpPr>
        <p:spPr>
          <a:xfrm>
            <a:off x="1992086" y="2342733"/>
            <a:ext cx="5519057" cy="2800767"/>
          </a:xfrm>
          <a:prstGeom prst="rect">
            <a:avLst/>
          </a:prstGeom>
          <a:noFill/>
          <a:ln>
            <a:noFill/>
          </a:ln>
        </p:spPr>
        <p:txBody>
          <a:bodyPr wrap="square" numCol="2" rtlCol="0">
            <a:spAutoFit/>
          </a:bodyPr>
          <a:lstStyle/>
          <a:p>
            <a:pPr marL="624407" marR="0" lvl="1" indent="-28575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Timing </a:t>
            </a:r>
          </a:p>
          <a:p>
            <a:pPr marL="624407" marR="0" lvl="1" indent="-28575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Duration</a:t>
            </a: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24407" marR="0" lvl="1" indent="-28575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Time </a:t>
            </a: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since</a:t>
            </a: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last </a:t>
            </a: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campaign</a:t>
            </a: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24407" marR="0" lvl="1" indent="-28575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Mix</a:t>
            </a:r>
          </a:p>
          <a:p>
            <a:pPr marL="624407" marR="0" lvl="1" indent="-28575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Total budget</a:t>
            </a:r>
          </a:p>
          <a:p>
            <a:pPr marL="624407" marR="0" lvl="1" indent="-28575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Hours</a:t>
            </a: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of </a:t>
            </a: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daylight</a:t>
            </a: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24407" marR="0" lvl="1" indent="-28575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24407" marR="0" lvl="1" indent="-28575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24407" marR="0" lvl="1" indent="-28575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24407" marR="0" lvl="1" indent="-28575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24407" marR="0" lvl="1" indent="-28575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24407" marR="0" lvl="1" indent="-28575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Interaction</a:t>
            </a: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terms</a:t>
            </a: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24407" marR="0" lvl="1" indent="-28575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Quadratics</a:t>
            </a: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24407" marR="0" lvl="1" indent="-28575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Lags</a:t>
            </a: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24407" marR="0" lvl="1" indent="-28575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Cumulatives</a:t>
            </a: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24407" marR="0" lvl="1" indent="-28575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EA1D92-DC64-4AB7-806B-7E05DFBFA347}"/>
              </a:ext>
            </a:extLst>
          </p:cNvPr>
          <p:cNvSpPr/>
          <p:nvPr/>
        </p:nvSpPr>
        <p:spPr>
          <a:xfrm>
            <a:off x="0" y="1093223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800+ VARIABLES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F938B1-B720-4A3E-9761-26AD0AA90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37" y="4822372"/>
            <a:ext cx="1046076" cy="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2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1AD538-53B6-4F43-88EC-111B67AD3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7" t="13265" r="10863" b="5662"/>
          <a:stretch/>
        </p:blipFill>
        <p:spPr>
          <a:xfrm>
            <a:off x="1024468" y="1190821"/>
            <a:ext cx="7112000" cy="314084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CEE87D-3E23-4D34-AD35-ABB62ADA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84622"/>
            <a:ext cx="6217627" cy="523882"/>
          </a:xfrm>
        </p:spPr>
        <p:txBody>
          <a:bodyPr/>
          <a:lstStyle/>
          <a:p>
            <a:r>
              <a:rPr lang="nl-BE"/>
              <a:t>Model PERFORMANCE</a:t>
            </a:r>
            <a:endParaRPr lang="nl-BE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A52A1-613E-4373-950B-C2A995DE11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/>
              <a:t>MODEL ACCURACY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1B767-1D3E-4F43-B08E-8AC35134E895}"/>
              </a:ext>
            </a:extLst>
          </p:cNvPr>
          <p:cNvSpPr txBox="1"/>
          <p:nvPr/>
        </p:nvSpPr>
        <p:spPr>
          <a:xfrm>
            <a:off x="3373594" y="4703665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Blue: sales data</a:t>
            </a: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–</a:t>
            </a: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srgbClr val="ED8B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Green: model prediction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D4F734-B564-4EF0-B7EE-C6DCAD642F54}"/>
              </a:ext>
            </a:extLst>
          </p:cNvPr>
          <p:cNvSpPr/>
          <p:nvPr/>
        </p:nvSpPr>
        <p:spPr>
          <a:xfrm>
            <a:off x="832022" y="4061252"/>
            <a:ext cx="7603524" cy="369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3DA7E5-B356-46CF-A423-6126FABC1458}"/>
              </a:ext>
            </a:extLst>
          </p:cNvPr>
          <p:cNvCxnSpPr/>
          <p:nvPr/>
        </p:nvCxnSpPr>
        <p:spPr>
          <a:xfrm>
            <a:off x="1178011" y="4193056"/>
            <a:ext cx="695845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1175C41-F262-4FEA-B0F1-CF19C11423EB}"/>
              </a:ext>
            </a:extLst>
          </p:cNvPr>
          <p:cNvSpPr/>
          <p:nvPr/>
        </p:nvSpPr>
        <p:spPr>
          <a:xfrm>
            <a:off x="1260389" y="4127157"/>
            <a:ext cx="122400" cy="123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9E29E-0AA2-4CA0-88F6-DDEC7EE0C4CE}"/>
              </a:ext>
            </a:extLst>
          </p:cNvPr>
          <p:cNvSpPr txBox="1"/>
          <p:nvPr/>
        </p:nvSpPr>
        <p:spPr>
          <a:xfrm>
            <a:off x="725390" y="4318999"/>
            <a:ext cx="1205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2013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09D7F6-CA75-4444-8A78-BF37C2355CEC}"/>
              </a:ext>
            </a:extLst>
          </p:cNvPr>
          <p:cNvSpPr/>
          <p:nvPr/>
        </p:nvSpPr>
        <p:spPr>
          <a:xfrm>
            <a:off x="7815990" y="4139827"/>
            <a:ext cx="122400" cy="123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3D4236-0EC8-45A2-AFB6-3089E81B610B}"/>
              </a:ext>
            </a:extLst>
          </p:cNvPr>
          <p:cNvSpPr txBox="1"/>
          <p:nvPr/>
        </p:nvSpPr>
        <p:spPr>
          <a:xfrm>
            <a:off x="7280991" y="4331669"/>
            <a:ext cx="1205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92768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E488-D1FC-424D-8833-1955722B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3 </a:t>
            </a:r>
            <a:r>
              <a:rPr lang="nl-BE" err="1"/>
              <a:t>things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252B2-8A3F-4900-9168-5F5DDB768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/>
              <a:t>we </a:t>
            </a:r>
            <a:r>
              <a:rPr lang="nl-BE" err="1"/>
              <a:t>learned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2070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62D8BA-29FA-499E-B3C3-59C43616FC50}"/>
              </a:ext>
            </a:extLst>
          </p:cNvPr>
          <p:cNvSpPr/>
          <p:nvPr/>
        </p:nvSpPr>
        <p:spPr>
          <a:xfrm>
            <a:off x="0" y="4525511"/>
            <a:ext cx="9144000" cy="61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DO: </a:t>
            </a:r>
            <a:r>
              <a:rPr lang="nl-BE" sz="2000" dirty="0">
                <a:solidFill>
                  <a:schemeClr val="bg1"/>
                </a:solidFill>
              </a:rPr>
              <a:t>KEEP  TRACK OF YOUR DIGITAL MARKETING SPENT </a:t>
            </a:r>
            <a:endParaRPr lang="nl-BE" sz="14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2CA38E-D01D-48A8-9CD8-2574FB2F997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0630" y="717548"/>
          <a:ext cx="8796618" cy="2992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55057">
                  <a:extLst>
                    <a:ext uri="{9D8B030D-6E8A-4147-A177-3AD203B41FA5}">
                      <a16:colId xmlns:a16="http://schemas.microsoft.com/office/drawing/2014/main" val="1391995566"/>
                    </a:ext>
                  </a:extLst>
                </a:gridCol>
                <a:gridCol w="1455057">
                  <a:extLst>
                    <a:ext uri="{9D8B030D-6E8A-4147-A177-3AD203B41FA5}">
                      <a16:colId xmlns:a16="http://schemas.microsoft.com/office/drawing/2014/main" val="397405467"/>
                    </a:ext>
                  </a:extLst>
                </a:gridCol>
                <a:gridCol w="1455057">
                  <a:extLst>
                    <a:ext uri="{9D8B030D-6E8A-4147-A177-3AD203B41FA5}">
                      <a16:colId xmlns:a16="http://schemas.microsoft.com/office/drawing/2014/main" val="365509818"/>
                    </a:ext>
                  </a:extLst>
                </a:gridCol>
                <a:gridCol w="1521333">
                  <a:extLst>
                    <a:ext uri="{9D8B030D-6E8A-4147-A177-3AD203B41FA5}">
                      <a16:colId xmlns:a16="http://schemas.microsoft.com/office/drawing/2014/main" val="353453601"/>
                    </a:ext>
                  </a:extLst>
                </a:gridCol>
                <a:gridCol w="1455057">
                  <a:extLst>
                    <a:ext uri="{9D8B030D-6E8A-4147-A177-3AD203B41FA5}">
                      <a16:colId xmlns:a16="http://schemas.microsoft.com/office/drawing/2014/main" val="1104655463"/>
                    </a:ext>
                  </a:extLst>
                </a:gridCol>
                <a:gridCol w="1455057">
                  <a:extLst>
                    <a:ext uri="{9D8B030D-6E8A-4147-A177-3AD203B41FA5}">
                      <a16:colId xmlns:a16="http://schemas.microsoft.com/office/drawing/2014/main" val="3802108639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err="1"/>
                        <a:t>Spent</a:t>
                      </a:r>
                      <a:endParaRPr lang="nl-BE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err="1"/>
                        <a:t>Impressions</a:t>
                      </a:r>
                      <a:endParaRPr lang="nl-BE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Start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End 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0454577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/>
                      <a:r>
                        <a:rPr lang="nl-BE" sz="1800" err="1"/>
                        <a:t>Paid</a:t>
                      </a:r>
                      <a:r>
                        <a:rPr lang="nl-BE" sz="1800"/>
                        <a:t> </a:t>
                      </a:r>
                      <a:r>
                        <a:rPr lang="nl-BE" sz="1800" err="1"/>
                        <a:t>social</a:t>
                      </a:r>
                      <a:endParaRPr lang="nl-BE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Facebook 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€ 373,49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13.027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09/10/2015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16/10/2015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8614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/>
                      <a:r>
                        <a:rPr lang="nl-BE" sz="1800" err="1"/>
                        <a:t>Paid</a:t>
                      </a:r>
                      <a:r>
                        <a:rPr lang="nl-BE" sz="1800"/>
                        <a:t> </a:t>
                      </a:r>
                      <a:r>
                        <a:rPr lang="nl-BE" sz="1800" err="1"/>
                        <a:t>social</a:t>
                      </a:r>
                      <a:endParaRPr lang="nl-BE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Instagram 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725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/>
                        <a:t>€ 120,00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2.302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09/10/2015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11/10/2015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818864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Media display </a:t>
                      </a:r>
                      <a:r>
                        <a:rPr lang="nl-BE" sz="1800" err="1"/>
                        <a:t>ads</a:t>
                      </a:r>
                      <a:endParaRPr lang="nl-BE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725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/>
                        <a:t>€ 50.000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380.000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09/10/2015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10/11/2015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212731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843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504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69FAF-7F2F-4FCB-B7CC-0028057C58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E2BC84-4716-44C2-982B-C905CA05C258}"/>
              </a:ext>
            </a:extLst>
          </p:cNvPr>
          <p:cNvSpPr/>
          <p:nvPr/>
        </p:nvSpPr>
        <p:spPr>
          <a:xfrm>
            <a:off x="5868144" y="123478"/>
            <a:ext cx="3094856" cy="2520280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MARKETERS</a:t>
            </a:r>
            <a:br>
              <a:rPr lang="nl-B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require a</a:t>
            </a:r>
            <a:br>
              <a:rPr lang="nl-B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MINDSET</a:t>
            </a:r>
          </a:p>
        </p:txBody>
      </p:sp>
    </p:spTree>
    <p:extLst>
      <p:ext uri="{BB962C8B-B14F-4D97-AF65-F5344CB8AC3E}">
        <p14:creationId xmlns:p14="http://schemas.microsoft.com/office/powerpoint/2010/main" val="28360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F00F00-26B5-4DE9-A3BB-EDACCC1ED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560" y="1"/>
            <a:ext cx="9800504" cy="5143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3358F2-2DC9-4F5B-9C2F-D8FCBBD2E95C}"/>
              </a:ext>
            </a:extLst>
          </p:cNvPr>
          <p:cNvSpPr txBox="1"/>
          <p:nvPr/>
        </p:nvSpPr>
        <p:spPr>
          <a:xfrm>
            <a:off x="1131114" y="257175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says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“YES”</a:t>
            </a:r>
            <a:endParaRPr lang="nl-B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517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6A7A15-F134-4CA8-9286-B73E3BCE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EE3124-ADC1-41AD-AC1F-9D34AA8896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dirty="0"/>
              <a:t>think</a:t>
            </a:r>
          </a:p>
        </p:txBody>
      </p:sp>
    </p:spTree>
    <p:extLst>
      <p:ext uri="{BB962C8B-B14F-4D97-AF65-F5344CB8AC3E}">
        <p14:creationId xmlns:p14="http://schemas.microsoft.com/office/powerpoint/2010/main" val="229689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758B8-A537-458F-8D5F-443C49607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521401"/>
            <a:ext cx="4303387" cy="2991607"/>
          </a:xfrm>
        </p:spPr>
        <p:txBody>
          <a:bodyPr/>
          <a:lstStyle/>
          <a:p>
            <a:pPr marL="449263" indent="-449263"/>
            <a:r>
              <a:rPr lang="en-US" sz="4400" b="1" dirty="0"/>
              <a:t>87% </a:t>
            </a:r>
            <a:r>
              <a:rPr lang="en-US" sz="2400" b="1" dirty="0"/>
              <a:t>of marketers say data is their company’s most under-utilized asset</a:t>
            </a:r>
            <a:endParaRPr lang="nl-BE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15FC2-6746-4BAC-BEEA-715A74967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96AA6D-8347-412D-BE88-10FF9D73003A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664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758B8-A537-458F-8D5F-443C49607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1707654"/>
            <a:ext cx="4519411" cy="2631567"/>
          </a:xfrm>
        </p:spPr>
        <p:txBody>
          <a:bodyPr/>
          <a:lstStyle/>
          <a:p>
            <a:pPr marL="449263" indent="-449263" algn="r"/>
            <a:r>
              <a:rPr lang="en-US" sz="4400" b="1" dirty="0"/>
              <a:t>5% </a:t>
            </a:r>
            <a:r>
              <a:rPr lang="en-US" sz="2400" b="1" dirty="0"/>
              <a:t>of marketers use customer data to improve their sales &amp; marketing.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15FC2-6746-4BAC-BEEA-715A74967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96AA6D-8347-412D-BE88-10FF9D73003A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972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5823C-83E5-43DF-8C45-DB7430F73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96AA6D-8347-412D-BE88-10FF9D73003A}" type="slidenum">
              <a:rPr lang="nl-BE" smtClean="0"/>
              <a:pPr/>
              <a:t>4</a:t>
            </a:fld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A086F-2624-48EF-B1D8-D72A75943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0" t="29057" r="50000" b="4528"/>
          <a:stretch/>
        </p:blipFill>
        <p:spPr>
          <a:xfrm>
            <a:off x="2999083" y="837625"/>
            <a:ext cx="4464496" cy="3468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E0581B-86F0-42C0-BD4C-6B79BF936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0" t="29055" r="80341" b="63451"/>
          <a:stretch/>
        </p:blipFill>
        <p:spPr>
          <a:xfrm>
            <a:off x="1093098" y="1059582"/>
            <a:ext cx="3334886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3E3989-BDFF-4A56-9B25-BD35286B3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3443" t="33958" r="92724" b="64132"/>
          <a:stretch/>
        </p:blipFill>
        <p:spPr>
          <a:xfrm>
            <a:off x="1381131" y="1577826"/>
            <a:ext cx="720080" cy="201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3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CA01-1664-4E85-B127-DF58D3AFA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8ED9B-DEFE-4B39-8649-886AE9EDC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287" y="1268019"/>
            <a:ext cx="6126389" cy="1462431"/>
          </a:xfrm>
        </p:spPr>
        <p:txBody>
          <a:bodyPr/>
          <a:lstStyle/>
          <a:p>
            <a:r>
              <a:rPr lang="nl-BE" dirty="0"/>
              <a:t>Funeral insurer &amp; organizer</a:t>
            </a:r>
          </a:p>
          <a:p>
            <a:r>
              <a:rPr lang="nl-BE" dirty="0"/>
              <a:t>Indirect sales model through several brokers &amp; other partners</a:t>
            </a:r>
          </a:p>
          <a:p>
            <a:r>
              <a:rPr lang="nl-BE" dirty="0"/>
              <a:t>Always-on digital media spent, radio/tv/print campaigns yearly</a:t>
            </a:r>
          </a:p>
          <a:p>
            <a:r>
              <a:rPr lang="nl-BE" dirty="0"/>
              <a:t>Media spent data in Excel, sales data from ERP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7" name="Picture Placeholder 6" descr="A girl sitting on a bed&#10;&#10;Description automatically generated">
            <a:extLst>
              <a:ext uri="{FF2B5EF4-FFF2-40B4-BE49-F238E27FC236}">
                <a16:creationId xmlns:a16="http://schemas.microsoft.com/office/drawing/2014/main" id="{2A1DD874-1D6C-4514-8FDC-E3F6941B2A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r="26500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F58C2-F66C-4067-A2D5-055906DCD9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BE" err="1"/>
              <a:t>Credits</a:t>
            </a:r>
            <a:r>
              <a:rPr lang="nl-BE"/>
              <a:t>: DELA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F4167-0090-4C1A-BA2F-128B710B27C6}"/>
              </a:ext>
            </a:extLst>
          </p:cNvPr>
          <p:cNvSpPr/>
          <p:nvPr/>
        </p:nvSpPr>
        <p:spPr>
          <a:xfrm>
            <a:off x="917258" y="3367649"/>
            <a:ext cx="5077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mission statement</a:t>
            </a:r>
          </a:p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predict the ROI of marcom and</a:t>
            </a:r>
            <a:b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define the optimal marketing-mix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B8DA41-5B8A-4563-BB2F-D2CF6E1BE304}"/>
              </a:ext>
            </a:extLst>
          </p:cNvPr>
          <p:cNvCxnSpPr/>
          <p:nvPr/>
        </p:nvCxnSpPr>
        <p:spPr>
          <a:xfrm>
            <a:off x="1990939" y="3271756"/>
            <a:ext cx="31602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F763EB-B7CC-483D-9257-6F23C414F3C8}"/>
              </a:ext>
            </a:extLst>
          </p:cNvPr>
          <p:cNvCxnSpPr/>
          <p:nvPr/>
        </p:nvCxnSpPr>
        <p:spPr>
          <a:xfrm>
            <a:off x="1936951" y="4547104"/>
            <a:ext cx="31602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40CDA28-3094-4B87-8797-27C661F0D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82375"/>
            <a:ext cx="1484192" cy="98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5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art, projectile, bicycle, building&#10;&#10;Description automatically generated">
            <a:extLst>
              <a:ext uri="{FF2B5EF4-FFF2-40B4-BE49-F238E27FC236}">
                <a16:creationId xmlns:a16="http://schemas.microsoft.com/office/drawing/2014/main" id="{6C01BE57-A88E-4636-AD39-7624402DC8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" b="11575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81673D-B88D-458C-B4FB-6DE37DB5E9B6}"/>
              </a:ext>
            </a:extLst>
          </p:cNvPr>
          <p:cNvSpPr/>
          <p:nvPr/>
        </p:nvSpPr>
        <p:spPr>
          <a:xfrm>
            <a:off x="5071597" y="1252583"/>
            <a:ext cx="37378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4800" b="1">
                <a:solidFill>
                  <a:schemeClr val="bg1"/>
                </a:solidFill>
              </a:rPr>
              <a:t>MEDIA </a:t>
            </a:r>
            <a:br>
              <a:rPr lang="nl-BE" sz="4800" b="1">
                <a:solidFill>
                  <a:schemeClr val="bg1"/>
                </a:solidFill>
              </a:rPr>
            </a:br>
            <a:r>
              <a:rPr lang="nl-BE" sz="4800" b="1">
                <a:solidFill>
                  <a:schemeClr val="bg1"/>
                </a:solidFill>
              </a:rPr>
              <a:t>PLANNING </a:t>
            </a:r>
            <a:br>
              <a:rPr lang="nl-BE" sz="4800" b="1">
                <a:solidFill>
                  <a:schemeClr val="bg1"/>
                </a:solidFill>
              </a:rPr>
            </a:br>
            <a:r>
              <a:rPr lang="nl-BE" sz="4800">
                <a:solidFill>
                  <a:schemeClr val="bg1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21405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332398-34E6-4527-8CF0-18FD490A78C3}"/>
              </a:ext>
            </a:extLst>
          </p:cNvPr>
          <p:cNvGrpSpPr/>
          <p:nvPr/>
        </p:nvGrpSpPr>
        <p:grpSpPr>
          <a:xfrm>
            <a:off x="2023500" y="1714763"/>
            <a:ext cx="1712841" cy="363690"/>
            <a:chOff x="1927438" y="1746416"/>
            <a:chExt cx="1712841" cy="3636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16D32B-2264-4E50-9505-FA749C61DB5E}"/>
                </a:ext>
              </a:extLst>
            </p:cNvPr>
            <p:cNvSpPr/>
            <p:nvPr/>
          </p:nvSpPr>
          <p:spPr>
            <a:xfrm>
              <a:off x="1927438" y="1749686"/>
              <a:ext cx="1712841" cy="36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51209F-FF30-432D-ADBB-2F38F0980632}"/>
                </a:ext>
              </a:extLst>
            </p:cNvPr>
            <p:cNvSpPr txBox="1"/>
            <p:nvPr/>
          </p:nvSpPr>
          <p:spPr>
            <a:xfrm>
              <a:off x="1947698" y="1746416"/>
              <a:ext cx="14676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Campaign type</a:t>
              </a: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872537B9-3F84-47F4-B28F-8CF52A9FF811}"/>
                </a:ext>
              </a:extLst>
            </p:cNvPr>
            <p:cNvSpPr/>
            <p:nvPr/>
          </p:nvSpPr>
          <p:spPr>
            <a:xfrm rot="13475792">
              <a:off x="3332233" y="1826974"/>
              <a:ext cx="127251" cy="144337"/>
            </a:xfrm>
            <a:prstGeom prst="half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83063BC-96FE-47C9-9117-3C5D246783CA}"/>
              </a:ext>
            </a:extLst>
          </p:cNvPr>
          <p:cNvSpPr/>
          <p:nvPr/>
        </p:nvSpPr>
        <p:spPr>
          <a:xfrm>
            <a:off x="483034" y="1727123"/>
            <a:ext cx="137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When I do 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A3A7D2-4080-48BE-B014-9ABB5C26B944}"/>
              </a:ext>
            </a:extLst>
          </p:cNvPr>
          <p:cNvSpPr/>
          <p:nvPr/>
        </p:nvSpPr>
        <p:spPr>
          <a:xfrm>
            <a:off x="3967226" y="1727123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with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482FAB-E653-451C-96A5-5C95978AF164}"/>
              </a:ext>
            </a:extLst>
          </p:cNvPr>
          <p:cNvGrpSpPr/>
          <p:nvPr/>
        </p:nvGrpSpPr>
        <p:grpSpPr>
          <a:xfrm>
            <a:off x="4790896" y="1716190"/>
            <a:ext cx="1304243" cy="360420"/>
            <a:chOff x="4283354" y="1747843"/>
            <a:chExt cx="1304243" cy="3604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9090AA-1B10-4571-899D-07C99667628B}"/>
                </a:ext>
              </a:extLst>
            </p:cNvPr>
            <p:cNvSpPr/>
            <p:nvPr/>
          </p:nvSpPr>
          <p:spPr>
            <a:xfrm>
              <a:off x="4283354" y="1747843"/>
              <a:ext cx="1304243" cy="36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7B552F-A1B5-4084-90A2-F80882525596}"/>
                </a:ext>
              </a:extLst>
            </p:cNvPr>
            <p:cNvSpPr txBox="1"/>
            <p:nvPr/>
          </p:nvSpPr>
          <p:spPr>
            <a:xfrm>
              <a:off x="4316726" y="1749686"/>
              <a:ext cx="8904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content</a:t>
              </a: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6C452549-48E6-4141-AEB8-766096D17444}"/>
                </a:ext>
              </a:extLst>
            </p:cNvPr>
            <p:cNvSpPr/>
            <p:nvPr/>
          </p:nvSpPr>
          <p:spPr>
            <a:xfrm rot="13475792">
              <a:off x="5325175" y="1825131"/>
              <a:ext cx="127251" cy="144337"/>
            </a:xfrm>
            <a:prstGeom prst="half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7388074-C6D0-4E20-9923-F3B2C498A98F}"/>
              </a:ext>
            </a:extLst>
          </p:cNvPr>
          <p:cNvSpPr/>
          <p:nvPr/>
        </p:nvSpPr>
        <p:spPr>
          <a:xfrm>
            <a:off x="6156830" y="1716190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5AA7ED-5E98-4712-8F7D-B0CA9CD795FB}"/>
              </a:ext>
            </a:extLst>
          </p:cNvPr>
          <p:cNvGrpSpPr/>
          <p:nvPr/>
        </p:nvGrpSpPr>
        <p:grpSpPr>
          <a:xfrm>
            <a:off x="6649224" y="1709008"/>
            <a:ext cx="2011742" cy="360420"/>
            <a:chOff x="6284420" y="1747843"/>
            <a:chExt cx="2011742" cy="3604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9DF429-7AE8-405D-9DFA-2301E40024A9}"/>
                </a:ext>
              </a:extLst>
            </p:cNvPr>
            <p:cNvSpPr/>
            <p:nvPr/>
          </p:nvSpPr>
          <p:spPr>
            <a:xfrm>
              <a:off x="6284420" y="1747843"/>
              <a:ext cx="2011742" cy="36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B18C7C-8ED4-4C68-9434-47EE00D2030D}"/>
                </a:ext>
              </a:extLst>
            </p:cNvPr>
            <p:cNvSpPr txBox="1"/>
            <p:nvPr/>
          </p:nvSpPr>
          <p:spPr>
            <a:xfrm>
              <a:off x="6284420" y="1753990"/>
              <a:ext cx="1781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Month of year</a:t>
              </a: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FC29292C-0BFA-4A25-B77A-7838D6D641F1}"/>
                </a:ext>
              </a:extLst>
            </p:cNvPr>
            <p:cNvSpPr/>
            <p:nvPr/>
          </p:nvSpPr>
          <p:spPr>
            <a:xfrm rot="13475792">
              <a:off x="8043407" y="1838479"/>
              <a:ext cx="127251" cy="144337"/>
            </a:xfrm>
            <a:prstGeom prst="half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BA283EF-FDD1-412E-BF79-459981750F95}"/>
              </a:ext>
            </a:extLst>
          </p:cNvPr>
          <p:cNvSpPr/>
          <p:nvPr/>
        </p:nvSpPr>
        <p:spPr>
          <a:xfrm>
            <a:off x="839915" y="2428829"/>
            <a:ext cx="426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4D6A4-6189-4CCD-A58F-42F8FA9F9784}"/>
              </a:ext>
            </a:extLst>
          </p:cNvPr>
          <p:cNvGrpSpPr/>
          <p:nvPr/>
        </p:nvGrpSpPr>
        <p:grpSpPr>
          <a:xfrm>
            <a:off x="1458343" y="2421067"/>
            <a:ext cx="1613938" cy="367094"/>
            <a:chOff x="1516380" y="2257584"/>
            <a:chExt cx="1613938" cy="36709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53487B-6284-4D6A-9E22-0BBAEF6D42D6}"/>
                </a:ext>
              </a:extLst>
            </p:cNvPr>
            <p:cNvSpPr/>
            <p:nvPr/>
          </p:nvSpPr>
          <p:spPr>
            <a:xfrm>
              <a:off x="1516380" y="2264258"/>
              <a:ext cx="1613938" cy="36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35EC60-4636-4ECE-89C1-505B22F7F8C7}"/>
                </a:ext>
              </a:extLst>
            </p:cNvPr>
            <p:cNvSpPr txBox="1"/>
            <p:nvPr/>
          </p:nvSpPr>
          <p:spPr>
            <a:xfrm>
              <a:off x="1516380" y="2257584"/>
              <a:ext cx="1613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Channel</a:t>
              </a:r>
            </a:p>
          </p:txBody>
        </p:sp>
        <p:sp>
          <p:nvSpPr>
            <p:cNvPr id="27" name="Half Frame 26">
              <a:extLst>
                <a:ext uri="{FF2B5EF4-FFF2-40B4-BE49-F238E27FC236}">
                  <a16:creationId xmlns:a16="http://schemas.microsoft.com/office/drawing/2014/main" id="{57B5A398-FA36-487A-9D2B-AA29FF7BD465}"/>
                </a:ext>
              </a:extLst>
            </p:cNvPr>
            <p:cNvSpPr/>
            <p:nvPr/>
          </p:nvSpPr>
          <p:spPr>
            <a:xfrm rot="13475792">
              <a:off x="2866005" y="2348220"/>
              <a:ext cx="127251" cy="144337"/>
            </a:xfrm>
            <a:prstGeom prst="half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E10B973-8F17-4016-BF84-D55D277C8802}"/>
              </a:ext>
            </a:extLst>
          </p:cNvPr>
          <p:cNvSpPr/>
          <p:nvPr/>
        </p:nvSpPr>
        <p:spPr>
          <a:xfrm>
            <a:off x="3157336" y="2428829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with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5F3F54-F7A3-4768-816C-8D858321A239}"/>
              </a:ext>
            </a:extLst>
          </p:cNvPr>
          <p:cNvSpPr/>
          <p:nvPr/>
        </p:nvSpPr>
        <p:spPr>
          <a:xfrm>
            <a:off x="3736341" y="2459891"/>
            <a:ext cx="2125494" cy="36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E86BEC-1265-42CC-B076-E9A8A2499794}"/>
              </a:ext>
            </a:extLst>
          </p:cNvPr>
          <p:cNvSpPr txBox="1"/>
          <p:nvPr/>
        </p:nvSpPr>
        <p:spPr>
          <a:xfrm>
            <a:off x="3760389" y="2453217"/>
            <a:ext cx="1935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channel specifics</a:t>
            </a:r>
          </a:p>
        </p:txBody>
      </p:sp>
      <p:sp>
        <p:nvSpPr>
          <p:cNvPr id="34" name="Half Frame 33">
            <a:extLst>
              <a:ext uri="{FF2B5EF4-FFF2-40B4-BE49-F238E27FC236}">
                <a16:creationId xmlns:a16="http://schemas.microsoft.com/office/drawing/2014/main" id="{505E6854-E7C6-4630-B2E3-3DABB710D443}"/>
              </a:ext>
            </a:extLst>
          </p:cNvPr>
          <p:cNvSpPr/>
          <p:nvPr/>
        </p:nvSpPr>
        <p:spPr>
          <a:xfrm rot="13475792">
            <a:off x="5630216" y="2541544"/>
            <a:ext cx="127251" cy="144337"/>
          </a:xfrm>
          <a:prstGeom prst="halfFram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644F07-E479-4B1A-9637-1BF6F7484091}"/>
              </a:ext>
            </a:extLst>
          </p:cNvPr>
          <p:cNvSpPr/>
          <p:nvPr/>
        </p:nvSpPr>
        <p:spPr>
          <a:xfrm>
            <a:off x="5930053" y="2428829"/>
            <a:ext cx="1380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at this price: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FF3185-A1AB-4F44-908E-45C19C382471}"/>
              </a:ext>
            </a:extLst>
          </p:cNvPr>
          <p:cNvSpPr/>
          <p:nvPr/>
        </p:nvSpPr>
        <p:spPr>
          <a:xfrm>
            <a:off x="7269276" y="2432120"/>
            <a:ext cx="1584570" cy="36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8" name="Half Frame 37">
            <a:extLst>
              <a:ext uri="{FF2B5EF4-FFF2-40B4-BE49-F238E27FC236}">
                <a16:creationId xmlns:a16="http://schemas.microsoft.com/office/drawing/2014/main" id="{32BCF780-5B2F-49ED-B29A-76384ABD6641}"/>
              </a:ext>
            </a:extLst>
          </p:cNvPr>
          <p:cNvSpPr/>
          <p:nvPr/>
        </p:nvSpPr>
        <p:spPr>
          <a:xfrm rot="13475792">
            <a:off x="8600163" y="2511702"/>
            <a:ext cx="127251" cy="144337"/>
          </a:xfrm>
          <a:prstGeom prst="halfFram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A50BD-EEE3-4FCD-A58B-FAD3B428ADDF}"/>
              </a:ext>
            </a:extLst>
          </p:cNvPr>
          <p:cNvSpPr/>
          <p:nvPr/>
        </p:nvSpPr>
        <p:spPr>
          <a:xfrm>
            <a:off x="-121" y="60686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57950" algn="l"/>
              </a:tabLst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DELA’s </a:t>
            </a: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F54CBE2-9055-4360-BB4D-6109152D58B5}"/>
              </a:ext>
            </a:extLst>
          </p:cNvPr>
          <p:cNvSpPr/>
          <p:nvPr/>
        </p:nvSpPr>
        <p:spPr>
          <a:xfrm>
            <a:off x="1817522" y="3144231"/>
            <a:ext cx="1539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This will bring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07D505-0C65-4DFF-9033-10B722B88CA4}"/>
              </a:ext>
            </a:extLst>
          </p:cNvPr>
          <p:cNvSpPr/>
          <p:nvPr/>
        </p:nvSpPr>
        <p:spPr>
          <a:xfrm>
            <a:off x="3356726" y="3117759"/>
            <a:ext cx="877917" cy="36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E94A5E-B295-4CDE-B0D8-75679D3BE513}"/>
              </a:ext>
            </a:extLst>
          </p:cNvPr>
          <p:cNvSpPr/>
          <p:nvPr/>
        </p:nvSpPr>
        <p:spPr>
          <a:xfrm>
            <a:off x="4212579" y="3128692"/>
            <a:ext cx="3742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€ in new valuable, long term business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20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332398-34E6-4527-8CF0-18FD490A78C3}"/>
              </a:ext>
            </a:extLst>
          </p:cNvPr>
          <p:cNvGrpSpPr/>
          <p:nvPr/>
        </p:nvGrpSpPr>
        <p:grpSpPr>
          <a:xfrm>
            <a:off x="2023500" y="1714763"/>
            <a:ext cx="1712841" cy="363690"/>
            <a:chOff x="1927438" y="1746416"/>
            <a:chExt cx="1712841" cy="3636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16D32B-2264-4E50-9505-FA749C61DB5E}"/>
                </a:ext>
              </a:extLst>
            </p:cNvPr>
            <p:cNvSpPr/>
            <p:nvPr/>
          </p:nvSpPr>
          <p:spPr>
            <a:xfrm>
              <a:off x="1927438" y="1749686"/>
              <a:ext cx="1712841" cy="36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51209F-FF30-432D-ADBB-2F38F0980632}"/>
                </a:ext>
              </a:extLst>
            </p:cNvPr>
            <p:cNvSpPr txBox="1"/>
            <p:nvPr/>
          </p:nvSpPr>
          <p:spPr>
            <a:xfrm>
              <a:off x="1947698" y="1746416"/>
              <a:ext cx="14676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Campaign type</a:t>
              </a: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872537B9-3F84-47F4-B28F-8CF52A9FF811}"/>
                </a:ext>
              </a:extLst>
            </p:cNvPr>
            <p:cNvSpPr/>
            <p:nvPr/>
          </p:nvSpPr>
          <p:spPr>
            <a:xfrm rot="13475792">
              <a:off x="3332233" y="1826974"/>
              <a:ext cx="127251" cy="144337"/>
            </a:xfrm>
            <a:prstGeom prst="half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83063BC-96FE-47C9-9117-3C5D246783CA}"/>
              </a:ext>
            </a:extLst>
          </p:cNvPr>
          <p:cNvSpPr/>
          <p:nvPr/>
        </p:nvSpPr>
        <p:spPr>
          <a:xfrm>
            <a:off x="483034" y="1727123"/>
            <a:ext cx="137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When I do 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A3A7D2-4080-48BE-B014-9ABB5C26B944}"/>
              </a:ext>
            </a:extLst>
          </p:cNvPr>
          <p:cNvSpPr/>
          <p:nvPr/>
        </p:nvSpPr>
        <p:spPr>
          <a:xfrm>
            <a:off x="3967226" y="1727123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with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482FAB-E653-451C-96A5-5C95978AF164}"/>
              </a:ext>
            </a:extLst>
          </p:cNvPr>
          <p:cNvGrpSpPr/>
          <p:nvPr/>
        </p:nvGrpSpPr>
        <p:grpSpPr>
          <a:xfrm>
            <a:off x="4790896" y="1716190"/>
            <a:ext cx="1304243" cy="360420"/>
            <a:chOff x="4283354" y="1747843"/>
            <a:chExt cx="1304243" cy="3604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9090AA-1B10-4571-899D-07C99667628B}"/>
                </a:ext>
              </a:extLst>
            </p:cNvPr>
            <p:cNvSpPr/>
            <p:nvPr/>
          </p:nvSpPr>
          <p:spPr>
            <a:xfrm>
              <a:off x="4283354" y="1747843"/>
              <a:ext cx="1304243" cy="36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7B552F-A1B5-4084-90A2-F80882525596}"/>
                </a:ext>
              </a:extLst>
            </p:cNvPr>
            <p:cNvSpPr txBox="1"/>
            <p:nvPr/>
          </p:nvSpPr>
          <p:spPr>
            <a:xfrm>
              <a:off x="4316726" y="1749686"/>
              <a:ext cx="8904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content</a:t>
              </a: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6C452549-48E6-4141-AEB8-766096D17444}"/>
                </a:ext>
              </a:extLst>
            </p:cNvPr>
            <p:cNvSpPr/>
            <p:nvPr/>
          </p:nvSpPr>
          <p:spPr>
            <a:xfrm rot="13475792">
              <a:off x="5325175" y="1825131"/>
              <a:ext cx="127251" cy="144337"/>
            </a:xfrm>
            <a:prstGeom prst="half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7388074-C6D0-4E20-9923-F3B2C498A98F}"/>
              </a:ext>
            </a:extLst>
          </p:cNvPr>
          <p:cNvSpPr/>
          <p:nvPr/>
        </p:nvSpPr>
        <p:spPr>
          <a:xfrm>
            <a:off x="6156830" y="1716190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5AA7ED-5E98-4712-8F7D-B0CA9CD795FB}"/>
              </a:ext>
            </a:extLst>
          </p:cNvPr>
          <p:cNvGrpSpPr/>
          <p:nvPr/>
        </p:nvGrpSpPr>
        <p:grpSpPr>
          <a:xfrm>
            <a:off x="6649224" y="1709008"/>
            <a:ext cx="2011742" cy="360420"/>
            <a:chOff x="6284420" y="1747843"/>
            <a:chExt cx="2011742" cy="3604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9DF429-7AE8-405D-9DFA-2301E40024A9}"/>
                </a:ext>
              </a:extLst>
            </p:cNvPr>
            <p:cNvSpPr/>
            <p:nvPr/>
          </p:nvSpPr>
          <p:spPr>
            <a:xfrm>
              <a:off x="6284420" y="1747843"/>
              <a:ext cx="2011742" cy="36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B18C7C-8ED4-4C68-9434-47EE00D2030D}"/>
                </a:ext>
              </a:extLst>
            </p:cNvPr>
            <p:cNvSpPr txBox="1"/>
            <p:nvPr/>
          </p:nvSpPr>
          <p:spPr>
            <a:xfrm>
              <a:off x="6284420" y="1753990"/>
              <a:ext cx="1781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Month of year</a:t>
              </a: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FC29292C-0BFA-4A25-B77A-7838D6D641F1}"/>
                </a:ext>
              </a:extLst>
            </p:cNvPr>
            <p:cNvSpPr/>
            <p:nvPr/>
          </p:nvSpPr>
          <p:spPr>
            <a:xfrm rot="13475792">
              <a:off x="8043407" y="1838479"/>
              <a:ext cx="127251" cy="144337"/>
            </a:xfrm>
            <a:prstGeom prst="half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BA283EF-FDD1-412E-BF79-459981750F95}"/>
              </a:ext>
            </a:extLst>
          </p:cNvPr>
          <p:cNvSpPr/>
          <p:nvPr/>
        </p:nvSpPr>
        <p:spPr>
          <a:xfrm>
            <a:off x="839915" y="2428829"/>
            <a:ext cx="426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4D6A4-6189-4CCD-A58F-42F8FA9F9784}"/>
              </a:ext>
            </a:extLst>
          </p:cNvPr>
          <p:cNvGrpSpPr/>
          <p:nvPr/>
        </p:nvGrpSpPr>
        <p:grpSpPr>
          <a:xfrm>
            <a:off x="1458343" y="2421067"/>
            <a:ext cx="1613938" cy="367094"/>
            <a:chOff x="1516380" y="2257584"/>
            <a:chExt cx="1613938" cy="36709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53487B-6284-4D6A-9E22-0BBAEF6D42D6}"/>
                </a:ext>
              </a:extLst>
            </p:cNvPr>
            <p:cNvSpPr/>
            <p:nvPr/>
          </p:nvSpPr>
          <p:spPr>
            <a:xfrm>
              <a:off x="1516380" y="2264258"/>
              <a:ext cx="1613938" cy="36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35EC60-4636-4ECE-89C1-505B22F7F8C7}"/>
                </a:ext>
              </a:extLst>
            </p:cNvPr>
            <p:cNvSpPr txBox="1"/>
            <p:nvPr/>
          </p:nvSpPr>
          <p:spPr>
            <a:xfrm>
              <a:off x="1516380" y="2257584"/>
              <a:ext cx="1613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Channel</a:t>
              </a:r>
            </a:p>
          </p:txBody>
        </p:sp>
        <p:sp>
          <p:nvSpPr>
            <p:cNvPr id="27" name="Half Frame 26">
              <a:extLst>
                <a:ext uri="{FF2B5EF4-FFF2-40B4-BE49-F238E27FC236}">
                  <a16:creationId xmlns:a16="http://schemas.microsoft.com/office/drawing/2014/main" id="{57B5A398-FA36-487A-9D2B-AA29FF7BD465}"/>
                </a:ext>
              </a:extLst>
            </p:cNvPr>
            <p:cNvSpPr/>
            <p:nvPr/>
          </p:nvSpPr>
          <p:spPr>
            <a:xfrm rot="13475792">
              <a:off x="2866005" y="2348220"/>
              <a:ext cx="127251" cy="144337"/>
            </a:xfrm>
            <a:prstGeom prst="half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E10B973-8F17-4016-BF84-D55D277C8802}"/>
              </a:ext>
            </a:extLst>
          </p:cNvPr>
          <p:cNvSpPr/>
          <p:nvPr/>
        </p:nvSpPr>
        <p:spPr>
          <a:xfrm>
            <a:off x="3157336" y="2428829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with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5F3F54-F7A3-4768-816C-8D858321A239}"/>
              </a:ext>
            </a:extLst>
          </p:cNvPr>
          <p:cNvSpPr/>
          <p:nvPr/>
        </p:nvSpPr>
        <p:spPr>
          <a:xfrm>
            <a:off x="3736341" y="2459891"/>
            <a:ext cx="2125494" cy="36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E86BEC-1265-42CC-B076-E9A8A2499794}"/>
              </a:ext>
            </a:extLst>
          </p:cNvPr>
          <p:cNvSpPr txBox="1"/>
          <p:nvPr/>
        </p:nvSpPr>
        <p:spPr>
          <a:xfrm>
            <a:off x="3760389" y="2453217"/>
            <a:ext cx="1935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channel specifics</a:t>
            </a:r>
          </a:p>
        </p:txBody>
      </p:sp>
      <p:sp>
        <p:nvSpPr>
          <p:cNvPr id="34" name="Half Frame 33">
            <a:extLst>
              <a:ext uri="{FF2B5EF4-FFF2-40B4-BE49-F238E27FC236}">
                <a16:creationId xmlns:a16="http://schemas.microsoft.com/office/drawing/2014/main" id="{505E6854-E7C6-4630-B2E3-3DABB710D443}"/>
              </a:ext>
            </a:extLst>
          </p:cNvPr>
          <p:cNvSpPr/>
          <p:nvPr/>
        </p:nvSpPr>
        <p:spPr>
          <a:xfrm rot="13475792">
            <a:off x="5630216" y="2541544"/>
            <a:ext cx="127251" cy="144337"/>
          </a:xfrm>
          <a:prstGeom prst="halfFram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644F07-E479-4B1A-9637-1BF6F7484091}"/>
              </a:ext>
            </a:extLst>
          </p:cNvPr>
          <p:cNvSpPr/>
          <p:nvPr/>
        </p:nvSpPr>
        <p:spPr>
          <a:xfrm>
            <a:off x="5930053" y="2428829"/>
            <a:ext cx="1380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at this price: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FF3185-A1AB-4F44-908E-45C19C382471}"/>
              </a:ext>
            </a:extLst>
          </p:cNvPr>
          <p:cNvSpPr/>
          <p:nvPr/>
        </p:nvSpPr>
        <p:spPr>
          <a:xfrm>
            <a:off x="7269276" y="2432120"/>
            <a:ext cx="1584570" cy="36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8" name="Half Frame 37">
            <a:extLst>
              <a:ext uri="{FF2B5EF4-FFF2-40B4-BE49-F238E27FC236}">
                <a16:creationId xmlns:a16="http://schemas.microsoft.com/office/drawing/2014/main" id="{32BCF780-5B2F-49ED-B29A-76384ABD6641}"/>
              </a:ext>
            </a:extLst>
          </p:cNvPr>
          <p:cNvSpPr/>
          <p:nvPr/>
        </p:nvSpPr>
        <p:spPr>
          <a:xfrm rot="13475792">
            <a:off x="8600163" y="2511702"/>
            <a:ext cx="127251" cy="144337"/>
          </a:xfrm>
          <a:prstGeom prst="halfFram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F54CBE2-9055-4360-BB4D-6109152D58B5}"/>
              </a:ext>
            </a:extLst>
          </p:cNvPr>
          <p:cNvSpPr/>
          <p:nvPr/>
        </p:nvSpPr>
        <p:spPr>
          <a:xfrm>
            <a:off x="1817522" y="3144231"/>
            <a:ext cx="1539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This will bring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07D505-0C65-4DFF-9033-10B722B88CA4}"/>
              </a:ext>
            </a:extLst>
          </p:cNvPr>
          <p:cNvSpPr/>
          <p:nvPr/>
        </p:nvSpPr>
        <p:spPr>
          <a:xfrm>
            <a:off x="3356726" y="3117759"/>
            <a:ext cx="877917" cy="36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E94A5E-B295-4CDE-B0D8-75679D3BE513}"/>
              </a:ext>
            </a:extLst>
          </p:cNvPr>
          <p:cNvSpPr/>
          <p:nvPr/>
        </p:nvSpPr>
        <p:spPr>
          <a:xfrm>
            <a:off x="4212579" y="3128692"/>
            <a:ext cx="3742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€ in new valuable, long term business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DFA2B3-2777-44A8-A85C-7B2690FA36F5}"/>
              </a:ext>
            </a:extLst>
          </p:cNvPr>
          <p:cNvSpPr/>
          <p:nvPr/>
        </p:nvSpPr>
        <p:spPr>
          <a:xfrm>
            <a:off x="1675504" y="3029214"/>
            <a:ext cx="6408712" cy="57606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40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251BFB-25F0-46A5-AF5D-2C666F40C875}"/>
              </a:ext>
            </a:extLst>
          </p:cNvPr>
          <p:cNvSpPr/>
          <p:nvPr/>
        </p:nvSpPr>
        <p:spPr>
          <a:xfrm>
            <a:off x="6933708" y="3463819"/>
            <a:ext cx="1021562" cy="338554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intelligence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AEF116B-FDC1-429A-BB0A-561E77B265FB}"/>
              </a:ext>
            </a:extLst>
          </p:cNvPr>
          <p:cNvSpPr/>
          <p:nvPr/>
        </p:nvSpPr>
        <p:spPr>
          <a:xfrm>
            <a:off x="-121" y="60686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57950" algn="l"/>
              </a:tabLst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DELA’s </a:t>
            </a: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69613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332398-34E6-4527-8CF0-18FD490A78C3}"/>
              </a:ext>
            </a:extLst>
          </p:cNvPr>
          <p:cNvGrpSpPr/>
          <p:nvPr/>
        </p:nvGrpSpPr>
        <p:grpSpPr>
          <a:xfrm>
            <a:off x="2950146" y="2391708"/>
            <a:ext cx="1477838" cy="363690"/>
            <a:chOff x="1927439" y="1746416"/>
            <a:chExt cx="1515215" cy="3636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16D32B-2264-4E50-9505-FA749C61DB5E}"/>
                </a:ext>
              </a:extLst>
            </p:cNvPr>
            <p:cNvSpPr/>
            <p:nvPr/>
          </p:nvSpPr>
          <p:spPr>
            <a:xfrm>
              <a:off x="1927439" y="1749686"/>
              <a:ext cx="1515215" cy="36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51209F-FF30-432D-ADBB-2F38F0980632}"/>
                </a:ext>
              </a:extLst>
            </p:cNvPr>
            <p:cNvSpPr txBox="1"/>
            <p:nvPr/>
          </p:nvSpPr>
          <p:spPr>
            <a:xfrm>
              <a:off x="1947698" y="1746416"/>
              <a:ext cx="14676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Campaign type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83063BC-96FE-47C9-9117-3C5D246783CA}"/>
              </a:ext>
            </a:extLst>
          </p:cNvPr>
          <p:cNvSpPr/>
          <p:nvPr/>
        </p:nvSpPr>
        <p:spPr>
          <a:xfrm>
            <a:off x="473700" y="2404068"/>
            <a:ext cx="2414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 will realize it through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A3A7D2-4080-48BE-B014-9ABB5C26B944}"/>
              </a:ext>
            </a:extLst>
          </p:cNvPr>
          <p:cNvSpPr/>
          <p:nvPr/>
        </p:nvSpPr>
        <p:spPr>
          <a:xfrm>
            <a:off x="4615419" y="2404068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with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482FAB-E653-451C-96A5-5C95978AF164}"/>
              </a:ext>
            </a:extLst>
          </p:cNvPr>
          <p:cNvGrpSpPr/>
          <p:nvPr/>
        </p:nvGrpSpPr>
        <p:grpSpPr>
          <a:xfrm>
            <a:off x="5436096" y="2393135"/>
            <a:ext cx="923798" cy="360420"/>
            <a:chOff x="4283355" y="1747843"/>
            <a:chExt cx="923798" cy="3604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9090AA-1B10-4571-899D-07C99667628B}"/>
                </a:ext>
              </a:extLst>
            </p:cNvPr>
            <p:cNvSpPr/>
            <p:nvPr/>
          </p:nvSpPr>
          <p:spPr>
            <a:xfrm>
              <a:off x="4283355" y="1747843"/>
              <a:ext cx="916446" cy="36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7B552F-A1B5-4084-90A2-F80882525596}"/>
                </a:ext>
              </a:extLst>
            </p:cNvPr>
            <p:cNvSpPr txBox="1"/>
            <p:nvPr/>
          </p:nvSpPr>
          <p:spPr>
            <a:xfrm>
              <a:off x="4316726" y="1749686"/>
              <a:ext cx="8904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content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7388074-C6D0-4E20-9923-F3B2C498A98F}"/>
              </a:ext>
            </a:extLst>
          </p:cNvPr>
          <p:cNvSpPr/>
          <p:nvPr/>
        </p:nvSpPr>
        <p:spPr>
          <a:xfrm>
            <a:off x="6441990" y="2393135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5AA7ED-5E98-4712-8F7D-B0CA9CD795FB}"/>
              </a:ext>
            </a:extLst>
          </p:cNvPr>
          <p:cNvGrpSpPr/>
          <p:nvPr/>
        </p:nvGrpSpPr>
        <p:grpSpPr>
          <a:xfrm>
            <a:off x="6934384" y="2385953"/>
            <a:ext cx="1781786" cy="360420"/>
            <a:chOff x="6284420" y="1747843"/>
            <a:chExt cx="1781786" cy="3604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9DF429-7AE8-405D-9DFA-2301E40024A9}"/>
                </a:ext>
              </a:extLst>
            </p:cNvPr>
            <p:cNvSpPr/>
            <p:nvPr/>
          </p:nvSpPr>
          <p:spPr>
            <a:xfrm>
              <a:off x="6284420" y="1747843"/>
              <a:ext cx="1431472" cy="36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B18C7C-8ED4-4C68-9434-47EE00D2030D}"/>
                </a:ext>
              </a:extLst>
            </p:cNvPr>
            <p:cNvSpPr txBox="1"/>
            <p:nvPr/>
          </p:nvSpPr>
          <p:spPr>
            <a:xfrm>
              <a:off x="6284420" y="1753990"/>
              <a:ext cx="1781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Month of year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BA283EF-FDD1-412E-BF79-459981750F95}"/>
              </a:ext>
            </a:extLst>
          </p:cNvPr>
          <p:cNvSpPr/>
          <p:nvPr/>
        </p:nvSpPr>
        <p:spPr>
          <a:xfrm>
            <a:off x="1043608" y="3132421"/>
            <a:ext cx="426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4D6A4-6189-4CCD-A58F-42F8FA9F9784}"/>
              </a:ext>
            </a:extLst>
          </p:cNvPr>
          <p:cNvGrpSpPr/>
          <p:nvPr/>
        </p:nvGrpSpPr>
        <p:grpSpPr>
          <a:xfrm>
            <a:off x="1662036" y="3124659"/>
            <a:ext cx="1215733" cy="367094"/>
            <a:chOff x="1516380" y="2257584"/>
            <a:chExt cx="1613938" cy="36709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53487B-6284-4D6A-9E22-0BBAEF6D42D6}"/>
                </a:ext>
              </a:extLst>
            </p:cNvPr>
            <p:cNvSpPr/>
            <p:nvPr/>
          </p:nvSpPr>
          <p:spPr>
            <a:xfrm>
              <a:off x="1516380" y="2264258"/>
              <a:ext cx="1613938" cy="36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35EC60-4636-4ECE-89C1-505B22F7F8C7}"/>
                </a:ext>
              </a:extLst>
            </p:cNvPr>
            <p:cNvSpPr txBox="1"/>
            <p:nvPr/>
          </p:nvSpPr>
          <p:spPr>
            <a:xfrm>
              <a:off x="1516380" y="2257584"/>
              <a:ext cx="1613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77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Channel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E10B973-8F17-4016-BF84-D55D277C8802}"/>
              </a:ext>
            </a:extLst>
          </p:cNvPr>
          <p:cNvSpPr/>
          <p:nvPr/>
        </p:nvSpPr>
        <p:spPr>
          <a:xfrm>
            <a:off x="2974269" y="3122102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with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5F3F54-F7A3-4768-816C-8D858321A239}"/>
              </a:ext>
            </a:extLst>
          </p:cNvPr>
          <p:cNvSpPr/>
          <p:nvPr/>
        </p:nvSpPr>
        <p:spPr>
          <a:xfrm>
            <a:off x="3654434" y="3136836"/>
            <a:ext cx="1843771" cy="36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E86BEC-1265-42CC-B076-E9A8A2499794}"/>
              </a:ext>
            </a:extLst>
          </p:cNvPr>
          <p:cNvSpPr txBox="1"/>
          <p:nvPr/>
        </p:nvSpPr>
        <p:spPr>
          <a:xfrm>
            <a:off x="3678482" y="3130162"/>
            <a:ext cx="1935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channel specifics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644F07-E479-4B1A-9637-1BF6F7484091}"/>
              </a:ext>
            </a:extLst>
          </p:cNvPr>
          <p:cNvSpPr/>
          <p:nvPr/>
        </p:nvSpPr>
        <p:spPr>
          <a:xfrm>
            <a:off x="5675982" y="3105774"/>
            <a:ext cx="1380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at this price: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FF3185-A1AB-4F44-908E-45C19C382471}"/>
              </a:ext>
            </a:extLst>
          </p:cNvPr>
          <p:cNvSpPr/>
          <p:nvPr/>
        </p:nvSpPr>
        <p:spPr>
          <a:xfrm>
            <a:off x="7015205" y="3109065"/>
            <a:ext cx="1191156" cy="36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A50BD-EEE3-4FCD-A58B-FAD3B428ADDF}"/>
              </a:ext>
            </a:extLst>
          </p:cNvPr>
          <p:cNvSpPr/>
          <p:nvPr/>
        </p:nvSpPr>
        <p:spPr>
          <a:xfrm>
            <a:off x="-121" y="60686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57950" algn="l"/>
              </a:tabLst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DELA’s </a:t>
            </a:r>
            <a:r>
              <a:rPr kumimoji="0" lang="en-US" sz="320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Next question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F54CBE2-9055-4360-BB4D-6109152D58B5}"/>
              </a:ext>
            </a:extLst>
          </p:cNvPr>
          <p:cNvSpPr/>
          <p:nvPr/>
        </p:nvSpPr>
        <p:spPr>
          <a:xfrm>
            <a:off x="1147056" y="1769585"/>
            <a:ext cx="1984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 want to generate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07D505-0C65-4DFF-9033-10B722B88CA4}"/>
              </a:ext>
            </a:extLst>
          </p:cNvPr>
          <p:cNvSpPr/>
          <p:nvPr/>
        </p:nvSpPr>
        <p:spPr>
          <a:xfrm>
            <a:off x="3190027" y="1743113"/>
            <a:ext cx="877917" cy="36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E94A5E-B295-4CDE-B0D8-75679D3BE513}"/>
              </a:ext>
            </a:extLst>
          </p:cNvPr>
          <p:cNvSpPr/>
          <p:nvPr/>
        </p:nvSpPr>
        <p:spPr>
          <a:xfrm>
            <a:off x="4120973" y="1754046"/>
            <a:ext cx="3798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€ in new valuable, long term business,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7" name="Half Frame 36">
            <a:extLst>
              <a:ext uri="{FF2B5EF4-FFF2-40B4-BE49-F238E27FC236}">
                <a16:creationId xmlns:a16="http://schemas.microsoft.com/office/drawing/2014/main" id="{34DB2D51-788B-4F2A-B5BE-727A377D97CE}"/>
              </a:ext>
            </a:extLst>
          </p:cNvPr>
          <p:cNvSpPr/>
          <p:nvPr/>
        </p:nvSpPr>
        <p:spPr>
          <a:xfrm rot="13475792">
            <a:off x="3838882" y="1827456"/>
            <a:ext cx="127251" cy="144337"/>
          </a:xfrm>
          <a:prstGeom prst="halfFram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02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ngepast 1">
      <a:dk1>
        <a:srgbClr val="007AC3"/>
      </a:dk1>
      <a:lt1>
        <a:sysClr val="window" lastClr="FFFFFF"/>
      </a:lt1>
      <a:dk2>
        <a:srgbClr val="474747"/>
      </a:dk2>
      <a:lt2>
        <a:srgbClr val="FFFFFF"/>
      </a:lt2>
      <a:accent1>
        <a:srgbClr val="007AC3"/>
      </a:accent1>
      <a:accent2>
        <a:srgbClr val="A6D1EA"/>
      </a:accent2>
      <a:accent3>
        <a:srgbClr val="85BC20"/>
      </a:accent3>
      <a:accent4>
        <a:srgbClr val="C2DD90"/>
      </a:accent4>
      <a:accent5>
        <a:srgbClr val="009881"/>
      </a:accent5>
      <a:accent6>
        <a:srgbClr val="A6DBD3"/>
      </a:accent6>
      <a:hlink>
        <a:srgbClr val="474747"/>
      </a:hlink>
      <a:folHlink>
        <a:srgbClr val="4747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opleiding 2016 - neverstoplearning" id="{D16B3E6E-6255-4F48-8AD6-23B8A1626E11}" vid="{993583A1-2D23-4D60-AC57-F17529531B63}"/>
    </a:ext>
  </a:extLst>
</a:theme>
</file>

<file path=ppt/theme/theme2.xml><?xml version="1.0" encoding="utf-8"?>
<a:theme xmlns:a="http://schemas.openxmlformats.org/drawingml/2006/main" name="Delaware Consulting Theme">
  <a:themeElements>
    <a:clrScheme name="delaware colors">
      <a:dk1>
        <a:srgbClr val="3C3C3C"/>
      </a:dk1>
      <a:lt1>
        <a:srgbClr val="FFFFFF"/>
      </a:lt1>
      <a:dk2>
        <a:srgbClr val="3C3C3C"/>
      </a:dk2>
      <a:lt2>
        <a:srgbClr val="999999"/>
      </a:lt2>
      <a:accent1>
        <a:srgbClr val="EF463C"/>
      </a:accent1>
      <a:accent2>
        <a:srgbClr val="C42828"/>
      </a:accent2>
      <a:accent3>
        <a:srgbClr val="ED8B00"/>
      </a:accent3>
      <a:accent4>
        <a:srgbClr val="78BE20"/>
      </a:accent4>
      <a:accent5>
        <a:srgbClr val="6D2077"/>
      </a:accent5>
      <a:accent6>
        <a:srgbClr val="999999"/>
      </a:accent6>
      <a:hlink>
        <a:srgbClr val="C42828"/>
      </a:hlink>
      <a:folHlink>
        <a:srgbClr val="7A7A7A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sz="1400">
            <a:solidFill>
              <a:schemeClr val="bg1"/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laware_Digital_PPT_Template_v20180901.pptx" id="{B9DCC5F6-6DC5-4B75-BD9A-955B899AF39C}" vid="{7D9AFF7F-234F-4506-93C5-266CC7EC89BF}"/>
    </a:ext>
  </a:extLst>
</a:theme>
</file>

<file path=ppt/theme/theme3.xml><?xml version="1.0" encoding="utf-8"?>
<a:theme xmlns:a="http://schemas.openxmlformats.org/drawingml/2006/main" name="1_Delaware Consulting Theme">
  <a:themeElements>
    <a:clrScheme name="delaware colors">
      <a:dk1>
        <a:srgbClr val="3C3C3C"/>
      </a:dk1>
      <a:lt1>
        <a:srgbClr val="FFFFFF"/>
      </a:lt1>
      <a:dk2>
        <a:srgbClr val="3C3C3C"/>
      </a:dk2>
      <a:lt2>
        <a:srgbClr val="999999"/>
      </a:lt2>
      <a:accent1>
        <a:srgbClr val="EF463C"/>
      </a:accent1>
      <a:accent2>
        <a:srgbClr val="C42828"/>
      </a:accent2>
      <a:accent3>
        <a:srgbClr val="ED8B00"/>
      </a:accent3>
      <a:accent4>
        <a:srgbClr val="78BE20"/>
      </a:accent4>
      <a:accent5>
        <a:srgbClr val="6D2077"/>
      </a:accent5>
      <a:accent6>
        <a:srgbClr val="999999"/>
      </a:accent6>
      <a:hlink>
        <a:srgbClr val="C42828"/>
      </a:hlink>
      <a:folHlink>
        <a:srgbClr val="7A7A7A"/>
      </a:folHlink>
    </a:clrScheme>
    <a:fontScheme name="Delaware Consulting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_DLW_PPT_Blanc_2016" id="{6C91F169-2944-4A93-8DA8-64F541394688}" vid="{4874B4F4-B0CC-45CF-A7A5-37DAF2D9377B}"/>
    </a:ext>
  </a:extLst>
</a:theme>
</file>

<file path=ppt/theme/theme4.xml><?xml version="1.0" encoding="utf-8"?>
<a:theme xmlns:a="http://schemas.openxmlformats.org/drawingml/2006/main" name="Digital template Final 12-08-16">
  <a:themeElements>
    <a:clrScheme name="Aangepast 1">
      <a:dk1>
        <a:srgbClr val="000000"/>
      </a:dk1>
      <a:lt1>
        <a:srgbClr val="FFFFFF"/>
      </a:lt1>
      <a:dk2>
        <a:srgbClr val="EC2227"/>
      </a:dk2>
      <a:lt2>
        <a:srgbClr val="FFFFFF"/>
      </a:lt2>
      <a:accent1>
        <a:srgbClr val="EC2227"/>
      </a:accent1>
      <a:accent2>
        <a:srgbClr val="2C2C2C"/>
      </a:accent2>
      <a:accent3>
        <a:srgbClr val="000000"/>
      </a:accent3>
      <a:accent4>
        <a:srgbClr val="EC2227"/>
      </a:accent4>
      <a:accent5>
        <a:srgbClr val="000000"/>
      </a:accent5>
      <a:accent6>
        <a:srgbClr val="000000"/>
      </a:accent6>
      <a:hlink>
        <a:srgbClr val="000000"/>
      </a:hlink>
      <a:folHlink>
        <a:srgbClr val="7F7F7F"/>
      </a:folHlink>
    </a:clrScheme>
    <a:fontScheme name="Aangepast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C2227"/>
        </a:solidFill>
        <a:ln w="19050" cmpd="sng">
          <a:solidFill>
            <a:schemeClr val="bg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85750" indent="-285750">
          <a:buClr>
            <a:schemeClr val="tx2"/>
          </a:buClr>
          <a:buSzPct val="150000"/>
          <a:buFont typeface="Lucida Console" panose="020B0609040504020204" pitchFamily="49" charset="0"/>
          <a:buChar char="›"/>
          <a:defRPr dirty="0" smtClean="0">
            <a:solidFill>
              <a:srgbClr val="3F3F3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C43B014-CC35-4E42-8379-C2DF13A524D7}" vid="{95F6B6DD-48E1-4EF5-9CAB-8E26BDC0F25D}"/>
    </a:ext>
  </a:extLst>
</a:theme>
</file>

<file path=ppt/theme/theme5.xml><?xml version="1.0" encoding="utf-8"?>
<a:theme xmlns:a="http://schemas.openxmlformats.org/drawingml/2006/main" name="DARK GREY / BACKGROUND">
  <a:themeElements>
    <a:clrScheme name="Aangepast 1">
      <a:dk1>
        <a:srgbClr val="000000"/>
      </a:dk1>
      <a:lt1>
        <a:srgbClr val="FFFFFF"/>
      </a:lt1>
      <a:dk2>
        <a:srgbClr val="EC2227"/>
      </a:dk2>
      <a:lt2>
        <a:srgbClr val="FFFFFF"/>
      </a:lt2>
      <a:accent1>
        <a:srgbClr val="EC2227"/>
      </a:accent1>
      <a:accent2>
        <a:srgbClr val="2C2C2C"/>
      </a:accent2>
      <a:accent3>
        <a:srgbClr val="000000"/>
      </a:accent3>
      <a:accent4>
        <a:srgbClr val="EC2227"/>
      </a:accent4>
      <a:accent5>
        <a:srgbClr val="000000"/>
      </a:accent5>
      <a:accent6>
        <a:srgbClr val="000000"/>
      </a:accent6>
      <a:hlink>
        <a:srgbClr val="000000"/>
      </a:hlink>
      <a:folHlink>
        <a:srgbClr val="7F7F7F"/>
      </a:folHlink>
    </a:clrScheme>
    <a:fontScheme name="Aangepast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C2227"/>
        </a:solidFill>
        <a:ln w="19050" cmpd="sng">
          <a:solidFill>
            <a:schemeClr val="bg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85750" indent="-285750">
          <a:buClr>
            <a:schemeClr val="tx2"/>
          </a:buClr>
          <a:buSzPct val="150000"/>
          <a:buFont typeface="Lucida Console" panose="020B0609040504020204" pitchFamily="49" charset="0"/>
          <a:buChar char="›"/>
          <a:defRPr dirty="0" smtClean="0">
            <a:solidFill>
              <a:srgbClr val="3F3F3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3" id="{EEA879E0-851A-4304-A121-2F42865C2FEB}" vid="{4E2E71CC-3AA1-4C8D-9326-BCAC9157D70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1CE8920F54E3428ACEA1936DA4C283" ma:contentTypeVersion="14" ma:contentTypeDescription="Create a new document." ma:contentTypeScope="" ma:versionID="aeda993cd1fd33eb1f09912bd6374f2f">
  <xsd:schema xmlns:xsd="http://www.w3.org/2001/XMLSchema" xmlns:xs="http://www.w3.org/2001/XMLSchema" xmlns:p="http://schemas.microsoft.com/office/2006/metadata/properties" xmlns:ns3="3b4359e2-716c-4777-98ec-44529dcf56c8" xmlns:ns4="08e1455c-4844-4b5a-b7de-1e9729cbb95f" targetNamespace="http://schemas.microsoft.com/office/2006/metadata/properties" ma:root="true" ma:fieldsID="234cb901976a7094b25e3ccfd6296cf8" ns3:_="" ns4:_="">
    <xsd:import namespace="3b4359e2-716c-4777-98ec-44529dcf56c8"/>
    <xsd:import namespace="08e1455c-4844-4b5a-b7de-1e9729cbb9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359e2-716c-4777-98ec-44529dcf56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1455c-4844-4b5a-b7de-1e9729cbb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AF4A72-81BB-4733-BDDA-46E57DA315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359e2-716c-4777-98ec-44529dcf56c8"/>
    <ds:schemaRef ds:uri="08e1455c-4844-4b5a-b7de-1e9729cbb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16ADD5-0E41-4820-B990-8DFEBEA7F772}">
  <ds:schemaRefs>
    <ds:schemaRef ds:uri="http://schemas.microsoft.com/office/infopath/2007/PartnerControls"/>
    <ds:schemaRef ds:uri="http://purl.org/dc/elements/1.1/"/>
    <ds:schemaRef ds:uri="http://purl.org/dc/terms/"/>
    <ds:schemaRef ds:uri="3b4359e2-716c-4777-98ec-44529dcf56c8"/>
    <ds:schemaRef ds:uri="http://schemas.openxmlformats.org/package/2006/metadata/core-properties"/>
    <ds:schemaRef ds:uri="http://schemas.microsoft.com/office/2006/documentManagement/types"/>
    <ds:schemaRef ds:uri="08e1455c-4844-4b5a-b7de-1e9729cbb95f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402905-4F5A-44E2-962D-0DE746348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431</Words>
  <Application>Microsoft Office PowerPoint</Application>
  <PresentationFormat>On-screen Show (16:9)</PresentationFormat>
  <Paragraphs>159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Arial</vt:lpstr>
      <vt:lpstr>Avenir Black</vt:lpstr>
      <vt:lpstr>Avenir Book</vt:lpstr>
      <vt:lpstr>Avenir Heavy</vt:lpstr>
      <vt:lpstr>Avenir Light</vt:lpstr>
      <vt:lpstr>Avenir Noir</vt:lpstr>
      <vt:lpstr>Calibri</vt:lpstr>
      <vt:lpstr>Century Gothic</vt:lpstr>
      <vt:lpstr>Gill Sans MT</vt:lpstr>
      <vt:lpstr>Lucida Console</vt:lpstr>
      <vt:lpstr>Lucida Sans</vt:lpstr>
      <vt:lpstr>Segoe UI</vt:lpstr>
      <vt:lpstr>Wingdings</vt:lpstr>
      <vt:lpstr>Office Theme</vt:lpstr>
      <vt:lpstr>Delaware Consulting Theme</vt:lpstr>
      <vt:lpstr>1_Delaware Consulting Theme</vt:lpstr>
      <vt:lpstr>Digital template Final 12-08-16</vt:lpstr>
      <vt:lpstr>DARK GREY / BACKGROUND</vt:lpstr>
      <vt:lpstr>PowerPoint Presentation</vt:lpstr>
      <vt:lpstr>PowerPoint Presentation</vt:lpstr>
      <vt:lpstr>PowerPoint Presentation</vt:lpstr>
      <vt:lpstr>PowerPoint Presentation</vt:lpstr>
      <vt:lpstr>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PERFORMANCE</vt:lpstr>
      <vt:lpstr>3 things</vt:lpstr>
      <vt:lpstr>PowerPoint Presentation</vt:lpstr>
      <vt:lpstr>PowerPoint Presentation</vt:lpstr>
      <vt:lpstr>PowerPoint Presentation</vt:lpstr>
      <vt:lpstr>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Arnauts, Sven</dc:creator>
  <cp:lastModifiedBy>Arnauts, Sven</cp:lastModifiedBy>
  <cp:revision>3</cp:revision>
  <dcterms:created xsi:type="dcterms:W3CDTF">2019-11-18T19:30:35Z</dcterms:created>
  <dcterms:modified xsi:type="dcterms:W3CDTF">2020-01-22T17:06:55Z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0x010100DA1CE8920F54E3428ACEA1936DA4C283</vt:lpwstr>
  </property>
</Properties>
</file>