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290" r:id="rId3"/>
    <p:sldId id="291" r:id="rId4"/>
    <p:sldId id="298" r:id="rId5"/>
    <p:sldId id="345" r:id="rId6"/>
    <p:sldId id="305" r:id="rId7"/>
    <p:sldId id="347" r:id="rId8"/>
    <p:sldId id="349" r:id="rId9"/>
    <p:sldId id="339" r:id="rId10"/>
    <p:sldId id="329" r:id="rId11"/>
    <p:sldId id="332" r:id="rId12"/>
    <p:sldId id="335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7"/>
    <p:restoredTop sz="66179"/>
  </p:normalViewPr>
  <p:slideViewPr>
    <p:cSldViewPr snapToGrid="0" snapToObjects="1" showGuides="1">
      <p:cViewPr varScale="1">
        <p:scale>
          <a:sx n="55" d="100"/>
          <a:sy n="55" d="100"/>
        </p:scale>
        <p:origin x="9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0978A-9CA0-C84E-B348-B30BE8ABE29D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3BD98-A5B7-E44A-AF27-C513E27921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3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 </a:t>
            </a:r>
            <a:r>
              <a:rPr lang="en-US" dirty="0" err="1"/>
              <a:t>overlopen</a:t>
            </a:r>
            <a:endParaRPr lang="en-US" dirty="0"/>
          </a:p>
          <a:p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Intro &amp; crash course in NLP</a:t>
            </a:r>
          </a:p>
          <a:p>
            <a:pPr marL="228600" indent="-228600">
              <a:buAutoNum type="arabicParenBoth"/>
            </a:pPr>
            <a:r>
              <a:rPr lang="en-US" dirty="0"/>
              <a:t>Why &amp; how Europe is investing in education research </a:t>
            </a:r>
          </a:p>
          <a:p>
            <a:pPr marL="228600" indent="-228600">
              <a:buAutoNum type="arabicParenBoth"/>
            </a:pPr>
            <a:r>
              <a:rPr lang="en-US" dirty="0"/>
              <a:t>The project  &amp; demo’s</a:t>
            </a:r>
          </a:p>
          <a:p>
            <a:pPr marL="228600" indent="-228600">
              <a:buAutoNum type="arabicParenBoth"/>
            </a:pPr>
            <a:r>
              <a:rPr lang="en-US" dirty="0"/>
              <a:t>Q&amp;A session</a:t>
            </a:r>
          </a:p>
          <a:p>
            <a:pPr marL="228600" indent="-228600">
              <a:buAutoNum type="arabicParenBoth"/>
            </a:pP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Also short question session after every demo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781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94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Innovation Communities carry out activities that cover the </a:t>
            </a:r>
            <a:r>
              <a:rPr lang="nl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 innovation chain</a:t>
            </a: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training and education programmes,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reinforcing the journey from research to the market,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 innovation projects, 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(4) business incubators and accelerators. </a:t>
            </a:r>
          </a:p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EIT’s role is to guide the process and set the strategies =&gt; KICS implementation.</a:t>
            </a:r>
          </a:p>
          <a:p>
            <a:br>
              <a:rPr lang="nl-BE" dirty="0"/>
            </a:b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55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nl-B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triggered you to think about using AI/ML? What was your need?</a:t>
            </a:r>
            <a:endParaRPr lang="nl-BE" b="1" dirty="0">
              <a:effectLst/>
            </a:endParaRPr>
          </a:p>
          <a:p>
            <a:pPr rtl="0"/>
            <a:r>
              <a:rPr lang="nl-B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market data to discover trending skills</a:t>
            </a:r>
            <a:endParaRPr lang="nl-BE" b="0" dirty="0">
              <a:effectLst/>
            </a:endParaRPr>
          </a:p>
          <a:p>
            <a:pPr rtl="0"/>
            <a:r>
              <a:rPr lang="nl-B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what a person’s skills are</a:t>
            </a:r>
            <a:endParaRPr lang="nl-BE" b="0" dirty="0">
              <a:effectLst/>
            </a:endParaRPr>
          </a:p>
          <a:p>
            <a:pPr rtl="0"/>
            <a:r>
              <a:rPr lang="nl-B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requirements &amp; skills acquired</a:t>
            </a:r>
            <a:endParaRPr lang="nl-BE" b="0" dirty="0">
              <a:effectLst/>
            </a:endParaRPr>
          </a:p>
          <a:p>
            <a:pPr rtl="0"/>
            <a:r>
              <a:rPr lang="nl-B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problems/challenges enforced you to implement AI/ML in the solution? </a:t>
            </a:r>
            <a:endParaRPr lang="nl-BE" b="1" dirty="0">
              <a:effectLst/>
            </a:endParaRPr>
          </a:p>
          <a:p>
            <a:pPr rtl="0"/>
            <a:r>
              <a:rPr lang="nl-B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 ±250M Vacancies</a:t>
            </a:r>
            <a:endParaRPr lang="nl-BE" b="0" dirty="0">
              <a:effectLst/>
            </a:endParaRPr>
          </a:p>
          <a:p>
            <a:br>
              <a:rPr lang="nl-BE" dirty="0"/>
            </a:b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6615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982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already know how to extract skills from a vacancy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232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250M Vacancies = 20x bigger than English Wikipedia (often used in NLP)</a:t>
            </a:r>
          </a:p>
          <a:p>
            <a:r>
              <a:rPr lang="en-US" dirty="0"/>
              <a:t>A true big data approach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3BD98-A5B7-E44A-AF27-C513E27921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to matching a person to a vacancy </a:t>
            </a:r>
          </a:p>
          <a:p>
            <a:endParaRPr lang="en-US" dirty="0"/>
          </a:p>
          <a:p>
            <a:r>
              <a:rPr lang="en-US" dirty="0"/>
              <a:t>For our skill engine, matching a skill profile to a skill profile is the same. Irrespective to the source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53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Volledig</a:t>
            </a:r>
            <a:r>
              <a:rPr lang="en-US" dirty="0"/>
              <a:t> curriculum </a:t>
            </a:r>
            <a:r>
              <a:rPr lang="en-US" dirty="0" err="1"/>
              <a:t>samenstellen</a:t>
            </a:r>
            <a:endParaRPr lang="en-US" dirty="0"/>
          </a:p>
          <a:p>
            <a:r>
              <a:rPr lang="en-US" dirty="0"/>
              <a:t>Project </a:t>
            </a:r>
            <a:r>
              <a:rPr lang="en-US" dirty="0" err="1"/>
              <a:t>uitgebreid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2022 cross-KIC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FFBB5-6F32-B841-AA12-EFDF0B546129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157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7885F-FCF4-ED4B-85E3-CE04F628F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3BDBAA-7F88-904F-B469-2EBD31C80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11CC7-12FC-8B4B-A93A-F24736F3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6C38F0-5F78-2047-AAD8-33B82DDC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3DDE97-89CF-384D-BAF9-3752398F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3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1C783-0A7C-E041-8D25-F239D383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EA2D2D-E8E6-324D-932B-CD1806EC9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0A8A4F-D3C9-6F46-B006-9A9E44FA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B5CAB-087C-2A43-840A-164D2825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A8897-64F4-3A44-A21C-9E2408E8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4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7296C2B-67F8-F04E-9160-5D594E052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82D6DF-7E2E-6A4B-9BA8-847669FA0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AC38A-ADB7-1840-BC76-0C1FC690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477653-5642-6B40-BA0C-2A970FB5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277BD-D3D7-4345-A281-B0B4FE5F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9BEA0-D401-D24B-AF30-41F882EC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C356CD-8839-914D-B9AC-CD027A5B3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D7AFE9-8CDF-154C-A7C3-97AC66BB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1CD679-9FDC-7B43-9647-CF02D63B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A505C-519D-6C49-BE1F-5463FFFB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00FF1-4805-C446-A051-320D58F9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3DEEAA-D8DD-954E-9B68-C28FEA8F7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B77961-1B0D-AE41-953A-6161A457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360F74-7774-7744-AB28-D769769A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B8FAB1-2806-0243-BA9B-5544BA1E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5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B7CA7-91EF-1E41-8137-2A6DCB1E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903EAA-8A46-CF44-8E99-D068D045F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245A101-3E67-B24D-9FC5-CD46D7EA0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6136AD-E261-D847-892E-C32B4F9A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D78E58-18A8-5143-8258-62ACC579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ED5215-593F-B043-92EA-5A315DB4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A441C-463E-DB4C-838A-2CFDEDE5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4A0057-787A-6A49-852B-1E1AF027B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44F9A2-9E95-7344-90C6-1EBC27B97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36F072-2850-5D4D-A991-BD1DD2A58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AB7509D-3B03-754A-A0F7-10652787C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CF3CCF0-343E-A840-A8DC-0ACE55FF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1272D8E-89F9-7E4C-BFFF-670AD20D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EF3865D-E70D-CF43-8D15-941D056A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9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5FC2B-DC85-7543-B5B3-478EA231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B1C2458-8FD5-F64F-B002-A32F5942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9B8F32-CFB0-B14A-8317-B2328C3D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C90B7D-84A1-FE45-91B1-2AF94F14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2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058B27-7D80-F149-A2E8-55AE2C9D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67A1B37-92CF-3845-A76E-D66E1A30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65E837-EB19-F641-8EF9-FA67398A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0B27B-87C3-F940-AA4C-3165CD83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7D8488-8A59-0E4D-AF0C-F2F48B3E0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BFB55A-6B08-0A4F-9FA4-3166522FD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0AF285-E300-604B-91C3-AFF9D147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35033A-C412-B645-AA8A-164548A4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9D2EC5-683E-FC45-BBF1-2AE4334C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6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282AE-1B18-5740-AC08-F1E09B39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CE1427-7240-9543-8D4E-8843F8BBCB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30A08F-BCB3-6A4C-8C13-DA7ED557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AED7A0-5547-DB4F-B360-FA3862C8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725DDC-73C3-E349-B9B8-43B52A6F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C8D629-B207-7E48-AFD8-FB897C89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3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FFAFC6-B66A-5E4D-AE88-6A412FE2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4A273F-A26B-AF44-9F9A-4E890228D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748489-C39A-D14B-88E4-71EA0DE3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7BF95-6D95-9A40-B672-4AC3ED7FD68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7F918-A8A2-AD43-8054-1449D9509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B841E3-A732-2045-8ABA-ADF19E2DC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2418E-E5EF-F543-B4D6-AFE1F1BBD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8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8AD3BBFC-A288-4DAB-BA6C-B0C84E1251B4}"/>
              </a:ext>
            </a:extLst>
          </p:cNvPr>
          <p:cNvSpPr txBox="1"/>
          <p:nvPr/>
        </p:nvSpPr>
        <p:spPr>
          <a:xfrm>
            <a:off x="-12888" y="1859340"/>
            <a:ext cx="12217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Montserrat" charset="0"/>
                <a:ea typeface="Montserrat" charset="0"/>
                <a:cs typeface="Montserrat" charset="0"/>
              </a:rPr>
              <a:t>SKILLS</a:t>
            </a:r>
            <a:r>
              <a:rPr lang="en-US" sz="11500" dirty="0">
                <a:latin typeface="Montserrat" charset="0"/>
                <a:ea typeface="Montserrat" charset="0"/>
                <a:cs typeface="Montserrat" charset="0"/>
              </a:rPr>
              <a:t> 3.0</a:t>
            </a:r>
            <a:endParaRPr lang="en-US" sz="115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EE1B7BD-C691-4D7B-BCA7-CAB736DB02CD}"/>
              </a:ext>
            </a:extLst>
          </p:cNvPr>
          <p:cNvSpPr txBox="1"/>
          <p:nvPr/>
        </p:nvSpPr>
        <p:spPr>
          <a:xfrm>
            <a:off x="3050583" y="3342621"/>
            <a:ext cx="6090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ontserrat" charset="0"/>
                <a:ea typeface="Montserrat" charset="0"/>
                <a:cs typeface="Montserrat" charset="0"/>
              </a:rPr>
              <a:t>AI &amp; Adaptive Learning</a:t>
            </a:r>
            <a:endParaRPr lang="en-US" sz="3200" b="1" dirty="0">
              <a:latin typeface="Montserrat SemiBold" charset="0"/>
              <a:ea typeface="Montserrat" charset="0"/>
              <a:cs typeface="Montserrat" charset="0"/>
            </a:endParaRPr>
          </a:p>
          <a:p>
            <a:pPr algn="ctr"/>
            <a:r>
              <a:rPr lang="en-US" sz="3200" dirty="0">
                <a:latin typeface="Montserrat" panose="00000500000000000000" pitchFamily="50" charset="0"/>
                <a:ea typeface="Montserrat" charset="0"/>
                <a:cs typeface="Montserrat" charset="0"/>
              </a:rPr>
              <a:t>for</a:t>
            </a:r>
            <a:r>
              <a:rPr lang="en-US" sz="3200" dirty="0">
                <a:latin typeface="Montserrat SemiBold" charset="0"/>
                <a:ea typeface="Montserrat" charset="0"/>
                <a:cs typeface="Montserrat" charset="0"/>
              </a:rPr>
              <a:t> emerging skills</a:t>
            </a:r>
            <a:endParaRPr lang="en-US" sz="32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F98986-A211-4EA4-B588-5ABBB6641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487" t="10755" r="44335" b="72196"/>
          <a:stretch/>
        </p:blipFill>
        <p:spPr>
          <a:xfrm rot="10800000">
            <a:off x="-12891" y="5348252"/>
            <a:ext cx="12204889" cy="15097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75DCFFF-096E-4E30-91B2-38019431B6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031" y="5604263"/>
            <a:ext cx="1253737" cy="12537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274B03-EF39-4DAA-AC96-DFCBB4CBE1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7" y="5630575"/>
            <a:ext cx="1515944" cy="10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32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8AD3BBFC-A288-4DAB-BA6C-B0C84E1251B4}"/>
              </a:ext>
            </a:extLst>
          </p:cNvPr>
          <p:cNvSpPr txBox="1"/>
          <p:nvPr/>
        </p:nvSpPr>
        <p:spPr>
          <a:xfrm>
            <a:off x="-12888" y="1859340"/>
            <a:ext cx="12217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Montserrat" charset="0"/>
                <a:ea typeface="Montserrat" charset="0"/>
                <a:cs typeface="Montserrat" charset="0"/>
              </a:rPr>
              <a:t>DEMO</a:t>
            </a:r>
            <a:endParaRPr lang="en-US" sz="115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EE1B7BD-C691-4D7B-BCA7-CAB736DB02CD}"/>
              </a:ext>
            </a:extLst>
          </p:cNvPr>
          <p:cNvSpPr txBox="1"/>
          <p:nvPr/>
        </p:nvSpPr>
        <p:spPr>
          <a:xfrm>
            <a:off x="3050583" y="3342621"/>
            <a:ext cx="6090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ontserrat" charset="0"/>
                <a:ea typeface="Montserrat" charset="0"/>
                <a:cs typeface="Montserrat" charset="0"/>
              </a:rPr>
              <a:t>Smart course recommendations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75DCFFF-096E-4E30-91B2-38019431B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031" y="5604263"/>
            <a:ext cx="1253737" cy="12537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274B03-EF39-4DAA-AC96-DFCBB4CBE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7" y="5630575"/>
            <a:ext cx="1515944" cy="10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FCF6715-154A-4484-BC53-1B82D8077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251" y="2086662"/>
            <a:ext cx="2134887" cy="26846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E8B0BCD-96AC-4B27-B665-F1AFADDA7B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331" y="2086661"/>
            <a:ext cx="2132418" cy="2684675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5E06D73-0875-4031-849C-72F52435AF71}"/>
              </a:ext>
            </a:extLst>
          </p:cNvPr>
          <p:cNvCxnSpPr>
            <a:cxnSpLocks/>
            <a:stCxn id="2" idx="3"/>
            <a:endCxn id="12" idx="1"/>
          </p:cNvCxnSpPr>
          <p:nvPr/>
        </p:nvCxnSpPr>
        <p:spPr>
          <a:xfrm flipV="1">
            <a:off x="2356138" y="3428999"/>
            <a:ext cx="748219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">
            <a:extLst>
              <a:ext uri="{FF2B5EF4-FFF2-40B4-BE49-F238E27FC236}">
                <a16:creationId xmlns:a16="http://schemas.microsoft.com/office/drawing/2014/main" id="{521F3DAF-1C8A-4CA6-BA97-03677F1CB04D}"/>
              </a:ext>
            </a:extLst>
          </p:cNvPr>
          <p:cNvSpPr txBox="1"/>
          <p:nvPr/>
        </p:nvSpPr>
        <p:spPr>
          <a:xfrm>
            <a:off x="1" y="655323"/>
            <a:ext cx="12167956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FUTURE PLANS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C2F735-6D1F-48C4-A037-53D0AF5708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025" y="2713329"/>
            <a:ext cx="1190981" cy="14994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7B070A-6A57-B14A-B413-A2F7DBE67E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312" y="2713329"/>
            <a:ext cx="1190981" cy="14994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BB811FA-58D3-CD43-B295-381FC5C495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57" y="2713328"/>
            <a:ext cx="1190981" cy="149942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731242F-643F-A74C-8CA3-D8CD552022D2}"/>
              </a:ext>
            </a:extLst>
          </p:cNvPr>
          <p:cNvSpPr txBox="1"/>
          <p:nvPr/>
        </p:nvSpPr>
        <p:spPr>
          <a:xfrm>
            <a:off x="6116796" y="2645247"/>
            <a:ext cx="170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>
                <a:latin typeface="Montserrat" pitchFamily="2" charset="77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5305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8AD3BBFC-A288-4DAB-BA6C-B0C84E1251B4}"/>
              </a:ext>
            </a:extLst>
          </p:cNvPr>
          <p:cNvSpPr txBox="1"/>
          <p:nvPr/>
        </p:nvSpPr>
        <p:spPr>
          <a:xfrm>
            <a:off x="-12888" y="1859340"/>
            <a:ext cx="12217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Montserrat" charset="0"/>
                <a:ea typeface="Montserrat" charset="0"/>
                <a:cs typeface="Montserrat" charset="0"/>
              </a:rPr>
              <a:t>Q&amp;A</a:t>
            </a:r>
            <a:endParaRPr lang="en-US" sz="115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EE1B7BD-C691-4D7B-BCA7-CAB736DB02CD}"/>
              </a:ext>
            </a:extLst>
          </p:cNvPr>
          <p:cNvSpPr txBox="1"/>
          <p:nvPr/>
        </p:nvSpPr>
        <p:spPr>
          <a:xfrm>
            <a:off x="3050583" y="3342621"/>
            <a:ext cx="609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endParaRPr lang="en-US" sz="3200" dirty="0"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n-US" sz="3200" dirty="0">
                <a:latin typeface="Montserrat" charset="0"/>
                <a:ea typeface="Montserrat" charset="0"/>
                <a:cs typeface="Montserrat" charset="0"/>
              </a:rPr>
              <a:t>Ask away!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75DCFFF-096E-4E30-91B2-38019431B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031" y="5604263"/>
            <a:ext cx="1253737" cy="12537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274B03-EF39-4DAA-AC96-DFCBB4CBE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7" y="5630575"/>
            <a:ext cx="1515944" cy="10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84AF44-94B8-4176-9F1E-0B0E0E709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6029" y="0"/>
            <a:ext cx="7543685" cy="6858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9277F44D-17E4-4EB4-B5AA-704C00418369}"/>
              </a:ext>
            </a:extLst>
          </p:cNvPr>
          <p:cNvSpPr txBox="1"/>
          <p:nvPr/>
        </p:nvSpPr>
        <p:spPr>
          <a:xfrm>
            <a:off x="5556959" y="458577"/>
            <a:ext cx="6090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ABOUT </a:t>
            </a:r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TECHWOLF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23F1C66-97AE-4B8B-998C-5D90CEF6BB2C}"/>
              </a:ext>
            </a:extLst>
          </p:cNvPr>
          <p:cNvSpPr txBox="1"/>
          <p:nvPr/>
        </p:nvSpPr>
        <p:spPr>
          <a:xfrm>
            <a:off x="4677255" y="2456037"/>
            <a:ext cx="697053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Montserrat" panose="00000500000000000000" pitchFamily="50" charset="0"/>
                <a:ea typeface="Montserrat SemiBold" charset="0"/>
                <a:cs typeface="Montserrat SemiBold" charset="0"/>
              </a:rPr>
              <a:t>ML Start-up from</a:t>
            </a:r>
            <a:r>
              <a:rPr lang="en-US" sz="4000" b="1" dirty="0">
                <a:latin typeface="Montserrat SemiBold" charset="0"/>
                <a:ea typeface="Montserrat SemiBold" charset="0"/>
                <a:cs typeface="Montserrat SemiBold" charset="0"/>
              </a:rPr>
              <a:t> Belgium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67CCF7B-CE6D-4F5B-B7E3-F9A11B3F1F83}"/>
              </a:ext>
            </a:extLst>
          </p:cNvPr>
          <p:cNvSpPr txBox="1"/>
          <p:nvPr/>
        </p:nvSpPr>
        <p:spPr>
          <a:xfrm>
            <a:off x="3723384" y="5435773"/>
            <a:ext cx="79244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000">
                <a:latin typeface="Montserrat" panose="00000500000000000000" pitchFamily="50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dirty="0">
                <a:latin typeface="Montserrat SemiBold" panose="00000700000000000000" pitchFamily="50" charset="0"/>
              </a:rPr>
              <a:t>Competency based </a:t>
            </a:r>
            <a:r>
              <a:rPr lang="en-US" dirty="0"/>
              <a:t>approach</a:t>
            </a: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B6AFDF9-6883-41AF-AF42-FA57EA0994FF}"/>
              </a:ext>
            </a:extLst>
          </p:cNvPr>
          <p:cNvSpPr/>
          <p:nvPr/>
        </p:nvSpPr>
        <p:spPr>
          <a:xfrm>
            <a:off x="5556959" y="4278763"/>
            <a:ext cx="663504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A7CDA1B-FA68-4AAB-B264-CD76101FB0E9}"/>
              </a:ext>
            </a:extLst>
          </p:cNvPr>
          <p:cNvSpPr txBox="1"/>
          <p:nvPr/>
        </p:nvSpPr>
        <p:spPr>
          <a:xfrm>
            <a:off x="5556957" y="3663210"/>
            <a:ext cx="609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000">
                <a:latin typeface="Montserrat" panose="00000500000000000000" pitchFamily="50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dirty="0"/>
              <a:t>AI for </a:t>
            </a:r>
            <a:r>
              <a:rPr lang="en-US" dirty="0">
                <a:latin typeface="Montserrat SemiBold" panose="00000700000000000000" pitchFamily="50" charset="0"/>
              </a:rPr>
              <a:t>employee lifecycle management</a:t>
            </a:r>
          </a:p>
        </p:txBody>
      </p:sp>
    </p:spTree>
    <p:extLst>
      <p:ext uri="{BB962C8B-B14F-4D97-AF65-F5344CB8AC3E}">
        <p14:creationId xmlns:p14="http://schemas.microsoft.com/office/powerpoint/2010/main" val="343162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DA06818-9DD0-46B8-A4C7-D7D9B9027B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907" y="0"/>
            <a:ext cx="103550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8E7B0-7A92-4B99-9A04-BFF9C761FF96}"/>
              </a:ext>
            </a:extLst>
          </p:cNvPr>
          <p:cNvSpPr txBox="1"/>
          <p:nvPr/>
        </p:nvSpPr>
        <p:spPr>
          <a:xfrm>
            <a:off x="0" y="659366"/>
            <a:ext cx="87674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ABOUT </a:t>
            </a:r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EIT KIC</a:t>
            </a: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INNOENERGY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386C5666-410A-49D7-B282-F3FFA10918AA}"/>
              </a:ext>
            </a:extLst>
          </p:cNvPr>
          <p:cNvSpPr txBox="1"/>
          <p:nvPr/>
        </p:nvSpPr>
        <p:spPr>
          <a:xfrm>
            <a:off x="236828" y="2203065"/>
            <a:ext cx="672314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000">
                <a:latin typeface="Montserrat" panose="00000500000000000000" pitchFamily="50" charset="0"/>
                <a:ea typeface="Montserrat SemiBold" charset="0"/>
                <a:cs typeface="Montserrat SemiBold" charset="0"/>
              </a:defRPr>
            </a:lvl1pPr>
          </a:lstStyle>
          <a:p>
            <a:pPr algn="l"/>
            <a:r>
              <a:rPr lang="en-US" dirty="0">
                <a:latin typeface="Montserrat SemiBold" panose="00000700000000000000" pitchFamily="50" charset="0"/>
              </a:rPr>
              <a:t>European Institute of Innovation &amp; Technology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5503FF7C-AA7F-49DE-A248-A9F755B66B48}"/>
              </a:ext>
            </a:extLst>
          </p:cNvPr>
          <p:cNvSpPr txBox="1"/>
          <p:nvPr/>
        </p:nvSpPr>
        <p:spPr>
          <a:xfrm>
            <a:off x="236826" y="4099150"/>
            <a:ext cx="89071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000">
                <a:latin typeface="Montserrat" panose="00000500000000000000" pitchFamily="50" charset="0"/>
                <a:ea typeface="Montserrat SemiBold" charset="0"/>
                <a:cs typeface="Montserrat SemiBold" charset="0"/>
              </a:defRPr>
            </a:lvl1pPr>
          </a:lstStyle>
          <a:p>
            <a:pPr algn="l"/>
            <a:r>
              <a:rPr lang="en-US" dirty="0"/>
              <a:t>Powered by </a:t>
            </a:r>
            <a:r>
              <a:rPr lang="en-US" dirty="0">
                <a:latin typeface="Montserrat SemiBold" panose="00000700000000000000" pitchFamily="50" charset="0"/>
              </a:rPr>
              <a:t>major energy players</a:t>
            </a:r>
            <a:endParaRPr lang="en-US" dirty="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FCEDAD3-E193-4E79-855A-127D21268F75}"/>
              </a:ext>
            </a:extLst>
          </p:cNvPr>
          <p:cNvSpPr txBox="1"/>
          <p:nvPr/>
        </p:nvSpPr>
        <p:spPr>
          <a:xfrm>
            <a:off x="236826" y="5379682"/>
            <a:ext cx="82756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000">
                <a:latin typeface="Montserrat" panose="00000500000000000000" pitchFamily="50" charset="0"/>
                <a:ea typeface="Montserrat SemiBold" charset="0"/>
                <a:cs typeface="Montserrat SemiBold" charset="0"/>
              </a:defRPr>
            </a:lvl1pPr>
          </a:lstStyle>
          <a:p>
            <a:pPr algn="l"/>
            <a:r>
              <a:rPr lang="en-US" dirty="0">
                <a:latin typeface="Montserrat SemiBold" panose="00000700000000000000" pitchFamily="50" charset="0"/>
              </a:rPr>
              <a:t>$500M+ </a:t>
            </a:r>
            <a:r>
              <a:rPr lang="en-US" dirty="0"/>
              <a:t>invested in renewables</a:t>
            </a:r>
          </a:p>
        </p:txBody>
      </p:sp>
    </p:spTree>
    <p:extLst>
      <p:ext uri="{BB962C8B-B14F-4D97-AF65-F5344CB8AC3E}">
        <p14:creationId xmlns:p14="http://schemas.microsoft.com/office/powerpoint/2010/main" val="78859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83929" y="5857133"/>
            <a:ext cx="3972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Montserrat" charset="0"/>
                <a:ea typeface="Montserrat" charset="0"/>
                <a:cs typeface="Montserrat" charset="0"/>
              </a:rPr>
              <a:t>-Source: World Economic Forum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B580520-90C9-42AC-9975-7804E21AB4FB}"/>
              </a:ext>
            </a:extLst>
          </p:cNvPr>
          <p:cNvGrpSpPr/>
          <p:nvPr/>
        </p:nvGrpSpPr>
        <p:grpSpPr>
          <a:xfrm>
            <a:off x="0" y="1507392"/>
            <a:ext cx="12191999" cy="3843216"/>
            <a:chOff x="0" y="1436915"/>
            <a:chExt cx="12191999" cy="3843216"/>
          </a:xfrm>
        </p:grpSpPr>
        <p:sp>
          <p:nvSpPr>
            <p:cNvPr id="4" name="TextBox 3"/>
            <p:cNvSpPr txBox="1"/>
            <p:nvPr/>
          </p:nvSpPr>
          <p:spPr>
            <a:xfrm>
              <a:off x="0" y="3710471"/>
              <a:ext cx="121919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Montserrat" charset="0"/>
                  <a:ea typeface="Montserrat" charset="0"/>
                  <a:cs typeface="Montserrat" charset="0"/>
                </a:rPr>
                <a:t>OF WORKERS ARE </a:t>
              </a:r>
            </a:p>
            <a:p>
              <a:pPr algn="ctr"/>
              <a:r>
                <a:rPr lang="en-US" sz="4800" dirty="0">
                  <a:latin typeface="Montserrat" charset="0"/>
                  <a:ea typeface="Montserrat" charset="0"/>
                  <a:cs typeface="Montserrat" charset="0"/>
                </a:rPr>
                <a:t>IN NEED OF </a:t>
              </a:r>
              <a:r>
                <a:rPr lang="en-US" sz="4800" b="1" dirty="0">
                  <a:latin typeface="Montserrat" charset="0"/>
                  <a:ea typeface="Montserrat" charset="0"/>
                  <a:cs typeface="Montserrat" charset="0"/>
                </a:rPr>
                <a:t>RESKILLING</a:t>
              </a: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5FCE8874-FFD0-4214-BA69-587F3F72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23432" y="1436915"/>
              <a:ext cx="6145134" cy="2196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48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A8B78EC-5179-47AD-B26C-CF53AEE43F4F}"/>
              </a:ext>
            </a:extLst>
          </p:cNvPr>
          <p:cNvSpPr/>
          <p:nvPr/>
        </p:nvSpPr>
        <p:spPr>
          <a:xfrm>
            <a:off x="1431902" y="2697264"/>
            <a:ext cx="9328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AI to </a:t>
            </a:r>
            <a:r>
              <a:rPr lang="en-GB" sz="3200" dirty="0">
                <a:solidFill>
                  <a:srgbClr val="373462"/>
                </a:solidFill>
                <a:latin typeface="Montserrat SemiBold" panose="00000700000000000000" pitchFamily="50" charset="0"/>
              </a:rPr>
              <a:t>improve decision making 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in education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FEFEF3-2075-4CF3-B8F8-709E72050131}"/>
              </a:ext>
            </a:extLst>
          </p:cNvPr>
          <p:cNvSpPr/>
          <p:nvPr/>
        </p:nvSpPr>
        <p:spPr>
          <a:xfrm>
            <a:off x="2198147" y="3524578"/>
            <a:ext cx="779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Predict </a:t>
            </a:r>
            <a:r>
              <a:rPr lang="en-US" sz="3200" dirty="0">
                <a:solidFill>
                  <a:srgbClr val="373462"/>
                </a:solidFill>
                <a:latin typeface="Montserrat SemiBold" panose="00000700000000000000" pitchFamily="50" charset="0"/>
              </a:rPr>
              <a:t>future skills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&amp; </a:t>
            </a:r>
            <a:r>
              <a:rPr lang="en-US" sz="3200" dirty="0">
                <a:solidFill>
                  <a:srgbClr val="373462"/>
                </a:solidFill>
                <a:latin typeface="Montserrat SemiBold" panose="00000700000000000000" pitchFamily="50" charset="0"/>
              </a:rPr>
              <a:t>skill shortages</a:t>
            </a:r>
            <a:endParaRPr lang="en-GB" sz="3200" dirty="0">
              <a:solidFill>
                <a:srgbClr val="373462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E95A87C-B21F-461F-A74D-B61DE079D680}"/>
              </a:ext>
            </a:extLst>
          </p:cNvPr>
          <p:cNvSpPr/>
          <p:nvPr/>
        </p:nvSpPr>
        <p:spPr>
          <a:xfrm>
            <a:off x="3256116" y="4328944"/>
            <a:ext cx="5679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373462"/>
                </a:solidFill>
                <a:latin typeface="Montserrat SemiBold" panose="00000700000000000000" pitchFamily="50" charset="0"/>
              </a:rPr>
              <a:t>Global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and </a:t>
            </a:r>
            <a:r>
              <a:rPr lang="en-GB" sz="3200" dirty="0">
                <a:solidFill>
                  <a:srgbClr val="373462"/>
                </a:solidFill>
                <a:latin typeface="Montserrat SemiBold" panose="00000700000000000000" pitchFamily="50" charset="0"/>
              </a:rPr>
              <a:t>individual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level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5F1A2A4-AAD6-4A43-B03F-4BE1348F3C0D}"/>
              </a:ext>
            </a:extLst>
          </p:cNvPr>
          <p:cNvSpPr txBox="1"/>
          <p:nvPr/>
        </p:nvSpPr>
        <p:spPr>
          <a:xfrm>
            <a:off x="2649235" y="655323"/>
            <a:ext cx="6893521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latin typeface="Montserrat SemiBold" panose="00000700000000000000" pitchFamily="50" charset="0"/>
                <a:ea typeface="Montserrat" charset="0"/>
                <a:cs typeface="Montserrat" charset="0"/>
              </a:rPr>
              <a:t>SKILLS</a:t>
            </a:r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 3.0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2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FCF6715-154A-4484-BC53-1B82D8077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0352" y="2849800"/>
            <a:ext cx="2134887" cy="26846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E8B0BCD-96AC-4B27-B665-F1AFADDA7B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04" y="2849800"/>
            <a:ext cx="2132418" cy="2684675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C4680283-B3FD-4013-82DB-12F2195F568C}"/>
              </a:ext>
            </a:extLst>
          </p:cNvPr>
          <p:cNvSpPr txBox="1"/>
          <p:nvPr/>
        </p:nvSpPr>
        <p:spPr>
          <a:xfrm>
            <a:off x="0" y="2849800"/>
            <a:ext cx="1939335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2800" b="1" dirty="0">
                <a:latin typeface="Montserrat" charset="0"/>
                <a:ea typeface="Montserrat SemiBold" charset="0"/>
                <a:cs typeface="Montserrat SemiBold" charset="0"/>
              </a:rPr>
              <a:t>WORKER</a:t>
            </a:r>
          </a:p>
          <a:p>
            <a:pPr algn="r"/>
            <a:r>
              <a:rPr lang="en-US" dirty="0">
                <a:latin typeface="Montserrat" charset="0"/>
                <a:ea typeface="Montserrat SemiBold" charset="0"/>
                <a:cs typeface="Montserrat SemiBold" charset="0"/>
              </a:rPr>
              <a:t>RESUME</a:t>
            </a:r>
            <a:endParaRPr lang="en-US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692306F-9435-4D2D-8B19-B0AC6F6C7240}"/>
              </a:ext>
            </a:extLst>
          </p:cNvPr>
          <p:cNvSpPr txBox="1"/>
          <p:nvPr/>
        </p:nvSpPr>
        <p:spPr>
          <a:xfrm>
            <a:off x="10228622" y="2849800"/>
            <a:ext cx="1939335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latin typeface="Montserrat" charset="0"/>
                <a:ea typeface="Montserrat SemiBold" charset="0"/>
                <a:cs typeface="Montserrat SemiBold" charset="0"/>
              </a:rPr>
              <a:t>JOB</a:t>
            </a:r>
          </a:p>
          <a:p>
            <a:r>
              <a:rPr lang="en-US" dirty="0">
                <a:latin typeface="Montserrat" charset="0"/>
                <a:ea typeface="Montserrat SemiBold" charset="0"/>
                <a:cs typeface="Montserrat SemiBold" charset="0"/>
              </a:rPr>
              <a:t>OPPORTUNITY</a:t>
            </a:r>
            <a:endParaRPr lang="en-US" sz="2800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5E06D73-0875-4031-849C-72F52435AF71}"/>
              </a:ext>
            </a:extLst>
          </p:cNvPr>
          <p:cNvCxnSpPr>
            <a:cxnSpLocks/>
            <a:stCxn id="2" idx="3"/>
            <a:endCxn id="12" idx="1"/>
          </p:cNvCxnSpPr>
          <p:nvPr/>
        </p:nvCxnSpPr>
        <p:spPr>
          <a:xfrm>
            <a:off x="4045239" y="4192138"/>
            <a:ext cx="405096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">
            <a:extLst>
              <a:ext uri="{FF2B5EF4-FFF2-40B4-BE49-F238E27FC236}">
                <a16:creationId xmlns:a16="http://schemas.microsoft.com/office/drawing/2014/main" id="{521F3DAF-1C8A-4CA6-BA97-03677F1CB04D}"/>
              </a:ext>
            </a:extLst>
          </p:cNvPr>
          <p:cNvSpPr txBox="1"/>
          <p:nvPr/>
        </p:nvSpPr>
        <p:spPr>
          <a:xfrm>
            <a:off x="1" y="655323"/>
            <a:ext cx="12167956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ASSESSING </a:t>
            </a:r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SKILL GAPS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EAE9498F-30CD-4D06-992B-422B5874EDD4}"/>
              </a:ext>
            </a:extLst>
          </p:cNvPr>
          <p:cNvSpPr txBox="1"/>
          <p:nvPr/>
        </p:nvSpPr>
        <p:spPr>
          <a:xfrm>
            <a:off x="5574863" y="3265799"/>
            <a:ext cx="1042273" cy="18620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500" dirty="0">
                <a:latin typeface="Montserrat SemiBold" panose="00000700000000000000" pitchFamily="50" charset="0"/>
              </a:rPr>
              <a:t>?</a:t>
            </a:r>
            <a:endParaRPr lang="nl-BE" sz="11500" dirty="0">
              <a:latin typeface="Montserrat SemiBold" panose="00000700000000000000" pitchFamily="50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A552150-8345-524B-9191-96BD3FF4B9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594" y="4841372"/>
            <a:ext cx="1628813" cy="162881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2CECC97-3EF2-4D47-8FD2-0B1619947194}"/>
              </a:ext>
            </a:extLst>
          </p:cNvPr>
          <p:cNvSpPr/>
          <p:nvPr/>
        </p:nvSpPr>
        <p:spPr>
          <a:xfrm>
            <a:off x="5281594" y="4841372"/>
            <a:ext cx="1628813" cy="1628813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 descr="Afbeelding met tekening&#10;&#10;Automatisch gegenereerde beschrijving">
            <a:extLst>
              <a:ext uri="{FF2B5EF4-FFF2-40B4-BE49-F238E27FC236}">
                <a16:creationId xmlns:a16="http://schemas.microsoft.com/office/drawing/2014/main" id="{233D8B32-1626-E74F-8629-388D8EF382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593" y="4835774"/>
            <a:ext cx="1628814" cy="16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6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test_videotj.mp4">
            <a:hlinkClick r:id="" action="ppaction://media"/>
            <a:extLst>
              <a:ext uri="{FF2B5EF4-FFF2-40B4-BE49-F238E27FC236}">
                <a16:creationId xmlns:a16="http://schemas.microsoft.com/office/drawing/2014/main" id="{48F95FDF-841C-0C42-94A3-1A65F666A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7B963398-6918-0B48-B0C9-A343B8886B00}"/>
              </a:ext>
            </a:extLst>
          </p:cNvPr>
          <p:cNvGrpSpPr/>
          <p:nvPr/>
        </p:nvGrpSpPr>
        <p:grpSpPr>
          <a:xfrm>
            <a:off x="3619631" y="2460463"/>
            <a:ext cx="4849010" cy="1639795"/>
            <a:chOff x="2902744" y="3013499"/>
            <a:chExt cx="6386512" cy="2159734"/>
          </a:xfrm>
        </p:grpSpPr>
        <p:sp>
          <p:nvSpPr>
            <p:cNvPr id="3" name="Afgeronde rechthoek 2">
              <a:extLst>
                <a:ext uri="{FF2B5EF4-FFF2-40B4-BE49-F238E27FC236}">
                  <a16:creationId xmlns:a16="http://schemas.microsoft.com/office/drawing/2014/main" id="{9F6B2BEE-4986-AA45-AA67-613E2B147B1E}"/>
                </a:ext>
              </a:extLst>
            </p:cNvPr>
            <p:cNvSpPr/>
            <p:nvPr/>
          </p:nvSpPr>
          <p:spPr>
            <a:xfrm>
              <a:off x="2902744" y="4342231"/>
              <a:ext cx="6386512" cy="831002"/>
            </a:xfrm>
            <a:prstGeom prst="round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7B3E0AA6-A898-1D4E-AC8C-B62AE16ABCEF}"/>
                </a:ext>
              </a:extLst>
            </p:cNvPr>
            <p:cNvGrpSpPr/>
            <p:nvPr/>
          </p:nvGrpSpPr>
          <p:grpSpPr>
            <a:xfrm>
              <a:off x="2902744" y="3013499"/>
              <a:ext cx="6386512" cy="831002"/>
              <a:chOff x="2902744" y="4139703"/>
              <a:chExt cx="6386512" cy="831002"/>
            </a:xfrm>
          </p:grpSpPr>
          <p:grpSp>
            <p:nvGrpSpPr>
              <p:cNvPr id="5" name="Groep 4">
                <a:extLst>
                  <a:ext uri="{FF2B5EF4-FFF2-40B4-BE49-F238E27FC236}">
                    <a16:creationId xmlns:a16="http://schemas.microsoft.com/office/drawing/2014/main" id="{E4C23DCC-0AB6-7747-8479-A75FF30869D0}"/>
                  </a:ext>
                </a:extLst>
              </p:cNvPr>
              <p:cNvGrpSpPr/>
              <p:nvPr/>
            </p:nvGrpSpPr>
            <p:grpSpPr>
              <a:xfrm>
                <a:off x="4224081" y="4139703"/>
                <a:ext cx="3743838" cy="766492"/>
                <a:chOff x="4328836" y="4440924"/>
                <a:chExt cx="3743838" cy="766492"/>
              </a:xfrm>
            </p:grpSpPr>
            <p:pic>
              <p:nvPicPr>
                <p:cNvPr id="7" name="Afbeelding 6">
                  <a:extLst>
                    <a:ext uri="{FF2B5EF4-FFF2-40B4-BE49-F238E27FC236}">
                      <a16:creationId xmlns:a16="http://schemas.microsoft.com/office/drawing/2014/main" id="{7B1F2398-CD9A-1548-A2F1-B25E2851A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85870" y="4622631"/>
                  <a:ext cx="2986804" cy="539520"/>
                </a:xfrm>
                <a:prstGeom prst="rect">
                  <a:avLst/>
                </a:prstGeom>
              </p:spPr>
            </p:pic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0813D77F-7F01-514B-8214-9E511F593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28836" y="4440924"/>
                  <a:ext cx="767368" cy="766492"/>
                </a:xfrm>
                <a:prstGeom prst="rect">
                  <a:avLst/>
                </a:prstGeom>
              </p:spPr>
            </p:pic>
          </p:grpSp>
          <p:sp>
            <p:nvSpPr>
              <p:cNvPr id="6" name="Afgeronde rechthoek 5">
                <a:extLst>
                  <a:ext uri="{FF2B5EF4-FFF2-40B4-BE49-F238E27FC236}">
                    <a16:creationId xmlns:a16="http://schemas.microsoft.com/office/drawing/2014/main" id="{C8CA1F6C-CF34-6E43-B365-41261E283E4A}"/>
                  </a:ext>
                </a:extLst>
              </p:cNvPr>
              <p:cNvSpPr/>
              <p:nvPr/>
            </p:nvSpPr>
            <p:spPr>
              <a:xfrm>
                <a:off x="2902744" y="4139703"/>
                <a:ext cx="6386512" cy="831002"/>
              </a:xfrm>
              <a:prstGeom prst="round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A3A7B53A-2867-6646-99E6-D088A34B675E}"/>
                </a:ext>
              </a:extLst>
            </p:cNvPr>
            <p:cNvCxnSpPr/>
            <p:nvPr/>
          </p:nvCxnSpPr>
          <p:spPr>
            <a:xfrm>
              <a:off x="4967278" y="3913114"/>
              <a:ext cx="0" cy="30781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53DFCFE6-5B0F-F445-A92F-69AFCB5C99C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193153" y="3885953"/>
              <a:ext cx="0" cy="30781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86A7A56-AFAD-F048-BCD4-2624270EB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9636" y="4506682"/>
              <a:ext cx="5292881" cy="595884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3FE1D2-E749-9846-A8D0-0493EC2EB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5625" y="4320476"/>
              <a:ext cx="811003" cy="813333"/>
            </a:xfrm>
            <a:prstGeom prst="rect">
              <a:avLst/>
            </a:prstGeom>
          </p:spPr>
        </p:pic>
      </p:grpSp>
      <p:sp>
        <p:nvSpPr>
          <p:cNvPr id="75" name="TextBox 2">
            <a:extLst>
              <a:ext uri="{FF2B5EF4-FFF2-40B4-BE49-F238E27FC236}">
                <a16:creationId xmlns:a16="http://schemas.microsoft.com/office/drawing/2014/main" id="{3CCE25D6-3123-9344-AC8E-4CC68EE0DBA5}"/>
              </a:ext>
            </a:extLst>
          </p:cNvPr>
          <p:cNvSpPr txBox="1"/>
          <p:nvPr/>
        </p:nvSpPr>
        <p:spPr>
          <a:xfrm>
            <a:off x="0" y="655323"/>
            <a:ext cx="12191999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SCALING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grpSp>
        <p:nvGrpSpPr>
          <p:cNvPr id="141" name="Groep 140">
            <a:extLst>
              <a:ext uri="{FF2B5EF4-FFF2-40B4-BE49-F238E27FC236}">
                <a16:creationId xmlns:a16="http://schemas.microsoft.com/office/drawing/2014/main" id="{79679218-82A8-F346-99C4-EC85D2841138}"/>
              </a:ext>
            </a:extLst>
          </p:cNvPr>
          <p:cNvGrpSpPr/>
          <p:nvPr/>
        </p:nvGrpSpPr>
        <p:grpSpPr>
          <a:xfrm>
            <a:off x="297336" y="5205076"/>
            <a:ext cx="11493599" cy="1995201"/>
            <a:chOff x="522189" y="4622487"/>
            <a:chExt cx="11493599" cy="1995201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D4538D02-7832-4845-9D1D-A3BC8081F962}"/>
                </a:ext>
              </a:extLst>
            </p:cNvPr>
            <p:cNvGrpSpPr/>
            <p:nvPr/>
          </p:nvGrpSpPr>
          <p:grpSpPr>
            <a:xfrm>
              <a:off x="4622867" y="4678445"/>
              <a:ext cx="1975195" cy="1847291"/>
              <a:chOff x="912711" y="2272021"/>
              <a:chExt cx="4736933" cy="4430192"/>
            </a:xfrm>
          </p:grpSpPr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2BAB26AB-5663-404E-B808-053E0D278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8ECA2F1D-E346-BF49-ABA9-29FE1DC44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48E546B1-5DA5-1040-83FD-68ECC6B10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8" name="Afbeelding 17">
                <a:extLst>
                  <a:ext uri="{FF2B5EF4-FFF2-40B4-BE49-F238E27FC236}">
                    <a16:creationId xmlns:a16="http://schemas.microsoft.com/office/drawing/2014/main" id="{07035965-810C-CF4E-B890-FEA6C7126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CC4819EB-E2E7-7A49-A3D7-8D312E379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B6956BBB-19A4-5445-BE90-4961988B5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FA9157D0-E802-6D40-87EF-1E290C248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1BB3FF50-39D1-D44F-8B8B-BE6AD30DA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43DA5C9F-FD91-CD4C-9012-B83B92188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4A7196AE-2B30-8F4F-9D9C-29449A1AF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2C99D757-9CE3-4F41-AA71-07E37BCC6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485BDDA7-F267-4043-BA2E-060710D18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699A5270-5595-D042-A485-EF49C07A8710}"/>
                </a:ext>
              </a:extLst>
            </p:cNvPr>
            <p:cNvGrpSpPr/>
            <p:nvPr/>
          </p:nvGrpSpPr>
          <p:grpSpPr>
            <a:xfrm>
              <a:off x="3118339" y="4679911"/>
              <a:ext cx="1975195" cy="1847291"/>
              <a:chOff x="912711" y="2272021"/>
              <a:chExt cx="4736933" cy="4430192"/>
            </a:xfrm>
          </p:grpSpPr>
          <p:pic>
            <p:nvPicPr>
              <p:cNvPr id="36" name="Afbeelding 35">
                <a:extLst>
                  <a:ext uri="{FF2B5EF4-FFF2-40B4-BE49-F238E27FC236}">
                    <a16:creationId xmlns:a16="http://schemas.microsoft.com/office/drawing/2014/main" id="{C8CDCFB2-B5E8-DF4B-8FE0-66AEF9538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CA4AE183-5778-5B4F-AECD-36161C42D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38" name="Afbeelding 37">
                <a:extLst>
                  <a:ext uri="{FF2B5EF4-FFF2-40B4-BE49-F238E27FC236}">
                    <a16:creationId xmlns:a16="http://schemas.microsoft.com/office/drawing/2014/main" id="{90AAD49D-4A1E-2140-A76B-A7C7E9E3F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39" name="Afbeelding 38">
                <a:extLst>
                  <a:ext uri="{FF2B5EF4-FFF2-40B4-BE49-F238E27FC236}">
                    <a16:creationId xmlns:a16="http://schemas.microsoft.com/office/drawing/2014/main" id="{D72D0A8F-8E49-5348-91E9-9EDF1E600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0" name="Afbeelding 39">
                <a:extLst>
                  <a:ext uri="{FF2B5EF4-FFF2-40B4-BE49-F238E27FC236}">
                    <a16:creationId xmlns:a16="http://schemas.microsoft.com/office/drawing/2014/main" id="{06AE0537-4967-4C4E-836F-15B919B00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0D2602BE-CA75-DB43-871C-523862DFC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011859E6-4779-3748-8D2D-22AF92831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3" name="Afbeelding 42">
                <a:extLst>
                  <a:ext uri="{FF2B5EF4-FFF2-40B4-BE49-F238E27FC236}">
                    <a16:creationId xmlns:a16="http://schemas.microsoft.com/office/drawing/2014/main" id="{08BFE466-EA86-5043-9A09-ACE4019C5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4" name="Afbeelding 43">
                <a:extLst>
                  <a:ext uri="{FF2B5EF4-FFF2-40B4-BE49-F238E27FC236}">
                    <a16:creationId xmlns:a16="http://schemas.microsoft.com/office/drawing/2014/main" id="{93FB75C5-ED2E-7645-BDA6-982193019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5" name="Afbeelding 44">
                <a:extLst>
                  <a:ext uri="{FF2B5EF4-FFF2-40B4-BE49-F238E27FC236}">
                    <a16:creationId xmlns:a16="http://schemas.microsoft.com/office/drawing/2014/main" id="{DA0BC15B-BA23-874D-98FA-FD94D334A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6" name="Afbeelding 45">
                <a:extLst>
                  <a:ext uri="{FF2B5EF4-FFF2-40B4-BE49-F238E27FC236}">
                    <a16:creationId xmlns:a16="http://schemas.microsoft.com/office/drawing/2014/main" id="{28B19170-EF2B-FB4D-8797-E170E8086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47" name="Afbeelding 46">
                <a:extLst>
                  <a:ext uri="{FF2B5EF4-FFF2-40B4-BE49-F238E27FC236}">
                    <a16:creationId xmlns:a16="http://schemas.microsoft.com/office/drawing/2014/main" id="{D9C60F15-4FB1-2B47-B365-C3CFA5134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823FD9A3-D4A0-8F4D-9D51-094CD5A2AD85}"/>
                </a:ext>
              </a:extLst>
            </p:cNvPr>
            <p:cNvGrpSpPr/>
            <p:nvPr/>
          </p:nvGrpSpPr>
          <p:grpSpPr>
            <a:xfrm>
              <a:off x="6459629" y="4622487"/>
              <a:ext cx="1975195" cy="1847291"/>
              <a:chOff x="912711" y="2272021"/>
              <a:chExt cx="4736933" cy="4430192"/>
            </a:xfrm>
          </p:grpSpPr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63FBADFF-0941-6D47-91CB-0F1678264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0" name="Afbeelding 49">
                <a:extLst>
                  <a:ext uri="{FF2B5EF4-FFF2-40B4-BE49-F238E27FC236}">
                    <a16:creationId xmlns:a16="http://schemas.microsoft.com/office/drawing/2014/main" id="{9177DB48-71BD-D74D-BB80-BB7F54672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1" name="Afbeelding 50">
                <a:extLst>
                  <a:ext uri="{FF2B5EF4-FFF2-40B4-BE49-F238E27FC236}">
                    <a16:creationId xmlns:a16="http://schemas.microsoft.com/office/drawing/2014/main" id="{8D2A4AE6-16EA-4744-86E7-AF85C813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2" name="Afbeelding 51">
                <a:extLst>
                  <a:ext uri="{FF2B5EF4-FFF2-40B4-BE49-F238E27FC236}">
                    <a16:creationId xmlns:a16="http://schemas.microsoft.com/office/drawing/2014/main" id="{49A59877-DE20-4642-902C-CDB84D9AA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3" name="Afbeelding 52">
                <a:extLst>
                  <a:ext uri="{FF2B5EF4-FFF2-40B4-BE49-F238E27FC236}">
                    <a16:creationId xmlns:a16="http://schemas.microsoft.com/office/drawing/2014/main" id="{20F10748-80CB-1242-A55E-8EFC0DEB4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4" name="Afbeelding 53">
                <a:extLst>
                  <a:ext uri="{FF2B5EF4-FFF2-40B4-BE49-F238E27FC236}">
                    <a16:creationId xmlns:a16="http://schemas.microsoft.com/office/drawing/2014/main" id="{DF83AC38-B12D-7848-A9EA-E4EF5E0C9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5" name="Afbeelding 54">
                <a:extLst>
                  <a:ext uri="{FF2B5EF4-FFF2-40B4-BE49-F238E27FC236}">
                    <a16:creationId xmlns:a16="http://schemas.microsoft.com/office/drawing/2014/main" id="{D18D84B3-440E-E54F-9C7D-37218DB39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6" name="Afbeelding 55">
                <a:extLst>
                  <a:ext uri="{FF2B5EF4-FFF2-40B4-BE49-F238E27FC236}">
                    <a16:creationId xmlns:a16="http://schemas.microsoft.com/office/drawing/2014/main" id="{8DC0306D-B198-9F4C-95A4-38BBA337B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7" name="Afbeelding 56">
                <a:extLst>
                  <a:ext uri="{FF2B5EF4-FFF2-40B4-BE49-F238E27FC236}">
                    <a16:creationId xmlns:a16="http://schemas.microsoft.com/office/drawing/2014/main" id="{6FC1399E-9AE1-1748-A1B0-4288E033E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8" name="Afbeelding 57">
                <a:extLst>
                  <a:ext uri="{FF2B5EF4-FFF2-40B4-BE49-F238E27FC236}">
                    <a16:creationId xmlns:a16="http://schemas.microsoft.com/office/drawing/2014/main" id="{96D6C0B4-D508-BE45-94C1-FEDB3FF62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59" name="Afbeelding 58">
                <a:extLst>
                  <a:ext uri="{FF2B5EF4-FFF2-40B4-BE49-F238E27FC236}">
                    <a16:creationId xmlns:a16="http://schemas.microsoft.com/office/drawing/2014/main" id="{EED98113-36E6-9B4B-B8A6-4CD40597D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0" name="Afbeelding 59">
                <a:extLst>
                  <a:ext uri="{FF2B5EF4-FFF2-40B4-BE49-F238E27FC236}">
                    <a16:creationId xmlns:a16="http://schemas.microsoft.com/office/drawing/2014/main" id="{6D764B24-808F-3944-8A31-DE1DE6058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CF7E9570-0B33-3B47-B0CE-20A77277F71F}"/>
                </a:ext>
              </a:extLst>
            </p:cNvPr>
            <p:cNvGrpSpPr/>
            <p:nvPr/>
          </p:nvGrpSpPr>
          <p:grpSpPr>
            <a:xfrm>
              <a:off x="5094240" y="4739725"/>
              <a:ext cx="1975195" cy="1847291"/>
              <a:chOff x="912711" y="2272021"/>
              <a:chExt cx="4736933" cy="4430192"/>
            </a:xfrm>
          </p:grpSpPr>
          <p:pic>
            <p:nvPicPr>
              <p:cNvPr id="62" name="Afbeelding 61">
                <a:extLst>
                  <a:ext uri="{FF2B5EF4-FFF2-40B4-BE49-F238E27FC236}">
                    <a16:creationId xmlns:a16="http://schemas.microsoft.com/office/drawing/2014/main" id="{B624E2AF-DCF0-4F49-A0C2-6406D8A7D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3" name="Afbeelding 62">
                <a:extLst>
                  <a:ext uri="{FF2B5EF4-FFF2-40B4-BE49-F238E27FC236}">
                    <a16:creationId xmlns:a16="http://schemas.microsoft.com/office/drawing/2014/main" id="{8308EC6D-3FDF-994D-B8D5-BFFA05DE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D4E96899-F96C-D64B-8EBF-3F791BC34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BC2CDDC2-FA1D-3D45-BC37-CE106AC30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6" name="Afbeelding 65">
                <a:extLst>
                  <a:ext uri="{FF2B5EF4-FFF2-40B4-BE49-F238E27FC236}">
                    <a16:creationId xmlns:a16="http://schemas.microsoft.com/office/drawing/2014/main" id="{D8C41D25-9F95-904A-B684-45847F125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7C803601-90F9-0848-B081-C2E60527E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CF01D173-4AC5-B84F-B89D-5EBC8C622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69" name="Afbeelding 68">
                <a:extLst>
                  <a:ext uri="{FF2B5EF4-FFF2-40B4-BE49-F238E27FC236}">
                    <a16:creationId xmlns:a16="http://schemas.microsoft.com/office/drawing/2014/main" id="{0EE675D3-6AD1-B84E-BAEF-966BCC05D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0" name="Afbeelding 69">
                <a:extLst>
                  <a:ext uri="{FF2B5EF4-FFF2-40B4-BE49-F238E27FC236}">
                    <a16:creationId xmlns:a16="http://schemas.microsoft.com/office/drawing/2014/main" id="{2B92AB77-0F5F-7642-B4AE-8FC9BAEF5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1" name="Afbeelding 70">
                <a:extLst>
                  <a:ext uri="{FF2B5EF4-FFF2-40B4-BE49-F238E27FC236}">
                    <a16:creationId xmlns:a16="http://schemas.microsoft.com/office/drawing/2014/main" id="{EF508D4C-8CB3-0148-B958-AA06F3F3D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2" name="Afbeelding 71">
                <a:extLst>
                  <a:ext uri="{FF2B5EF4-FFF2-40B4-BE49-F238E27FC236}">
                    <a16:creationId xmlns:a16="http://schemas.microsoft.com/office/drawing/2014/main" id="{885D9102-DC94-0848-B7E2-88CDFB39E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3" name="Afbeelding 72">
                <a:extLst>
                  <a:ext uri="{FF2B5EF4-FFF2-40B4-BE49-F238E27FC236}">
                    <a16:creationId xmlns:a16="http://schemas.microsoft.com/office/drawing/2014/main" id="{6E7BA9DA-8E9C-2F42-A058-5DB8D577B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5F316225-5F9A-2549-B392-81E3817C7BB2}"/>
                </a:ext>
              </a:extLst>
            </p:cNvPr>
            <p:cNvGrpSpPr/>
            <p:nvPr/>
          </p:nvGrpSpPr>
          <p:grpSpPr>
            <a:xfrm>
              <a:off x="1770717" y="4716463"/>
              <a:ext cx="1975195" cy="1847291"/>
              <a:chOff x="912711" y="2272021"/>
              <a:chExt cx="4736933" cy="4430192"/>
            </a:xfrm>
          </p:grpSpPr>
          <p:pic>
            <p:nvPicPr>
              <p:cNvPr id="77" name="Afbeelding 76">
                <a:extLst>
                  <a:ext uri="{FF2B5EF4-FFF2-40B4-BE49-F238E27FC236}">
                    <a16:creationId xmlns:a16="http://schemas.microsoft.com/office/drawing/2014/main" id="{784FD3CB-6213-F345-B5CA-80D7E1D66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8" name="Afbeelding 77">
                <a:extLst>
                  <a:ext uri="{FF2B5EF4-FFF2-40B4-BE49-F238E27FC236}">
                    <a16:creationId xmlns:a16="http://schemas.microsoft.com/office/drawing/2014/main" id="{09D777F6-A5CD-974C-9D15-0FCBDF6F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79" name="Afbeelding 78">
                <a:extLst>
                  <a:ext uri="{FF2B5EF4-FFF2-40B4-BE49-F238E27FC236}">
                    <a16:creationId xmlns:a16="http://schemas.microsoft.com/office/drawing/2014/main" id="{06D61352-9356-284F-95D8-7FD7AAAF9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0" name="Afbeelding 79">
                <a:extLst>
                  <a:ext uri="{FF2B5EF4-FFF2-40B4-BE49-F238E27FC236}">
                    <a16:creationId xmlns:a16="http://schemas.microsoft.com/office/drawing/2014/main" id="{8D8FEE9E-9479-0041-8FE6-1DE1CA654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1" name="Afbeelding 80">
                <a:extLst>
                  <a:ext uri="{FF2B5EF4-FFF2-40B4-BE49-F238E27FC236}">
                    <a16:creationId xmlns:a16="http://schemas.microsoft.com/office/drawing/2014/main" id="{A997C8FB-B3C5-F643-B1A3-9E788233D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2" name="Afbeelding 81">
                <a:extLst>
                  <a:ext uri="{FF2B5EF4-FFF2-40B4-BE49-F238E27FC236}">
                    <a16:creationId xmlns:a16="http://schemas.microsoft.com/office/drawing/2014/main" id="{9D33D58F-5106-7A4D-B06E-2556F9439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3" name="Afbeelding 82">
                <a:extLst>
                  <a:ext uri="{FF2B5EF4-FFF2-40B4-BE49-F238E27FC236}">
                    <a16:creationId xmlns:a16="http://schemas.microsoft.com/office/drawing/2014/main" id="{991720BC-D90B-9D4A-9D78-F9CCD9F8A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4" name="Afbeelding 83">
                <a:extLst>
                  <a:ext uri="{FF2B5EF4-FFF2-40B4-BE49-F238E27FC236}">
                    <a16:creationId xmlns:a16="http://schemas.microsoft.com/office/drawing/2014/main" id="{C0570275-BBC3-6B43-B130-0AB038246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5" name="Afbeelding 84">
                <a:extLst>
                  <a:ext uri="{FF2B5EF4-FFF2-40B4-BE49-F238E27FC236}">
                    <a16:creationId xmlns:a16="http://schemas.microsoft.com/office/drawing/2014/main" id="{845A60D9-11F8-4E43-BC3F-70E44A422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6" name="Afbeelding 85">
                <a:extLst>
                  <a:ext uri="{FF2B5EF4-FFF2-40B4-BE49-F238E27FC236}">
                    <a16:creationId xmlns:a16="http://schemas.microsoft.com/office/drawing/2014/main" id="{94893EF5-5BDD-2D4B-AB90-005FA93DE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7" name="Afbeelding 86">
                <a:extLst>
                  <a:ext uri="{FF2B5EF4-FFF2-40B4-BE49-F238E27FC236}">
                    <a16:creationId xmlns:a16="http://schemas.microsoft.com/office/drawing/2014/main" id="{4A07F715-B479-D446-981C-55C80A870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88" name="Afbeelding 87">
                <a:extLst>
                  <a:ext uri="{FF2B5EF4-FFF2-40B4-BE49-F238E27FC236}">
                    <a16:creationId xmlns:a16="http://schemas.microsoft.com/office/drawing/2014/main" id="{0DE27EDB-1193-394B-894E-BB84C4CD3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0EB88057-9BC7-8448-A224-D6E07AD45EDE}"/>
                </a:ext>
              </a:extLst>
            </p:cNvPr>
            <p:cNvGrpSpPr/>
            <p:nvPr/>
          </p:nvGrpSpPr>
          <p:grpSpPr>
            <a:xfrm>
              <a:off x="8001061" y="4693201"/>
              <a:ext cx="1975195" cy="1847291"/>
              <a:chOff x="912711" y="2272021"/>
              <a:chExt cx="4736933" cy="4430192"/>
            </a:xfrm>
          </p:grpSpPr>
          <p:pic>
            <p:nvPicPr>
              <p:cNvPr id="90" name="Afbeelding 89">
                <a:extLst>
                  <a:ext uri="{FF2B5EF4-FFF2-40B4-BE49-F238E27FC236}">
                    <a16:creationId xmlns:a16="http://schemas.microsoft.com/office/drawing/2014/main" id="{931A65C0-2FE4-C24C-B670-D8048B693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1" name="Afbeelding 90">
                <a:extLst>
                  <a:ext uri="{FF2B5EF4-FFF2-40B4-BE49-F238E27FC236}">
                    <a16:creationId xmlns:a16="http://schemas.microsoft.com/office/drawing/2014/main" id="{E7892905-49F7-544B-8151-DC7DBCBA3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2" name="Afbeelding 91">
                <a:extLst>
                  <a:ext uri="{FF2B5EF4-FFF2-40B4-BE49-F238E27FC236}">
                    <a16:creationId xmlns:a16="http://schemas.microsoft.com/office/drawing/2014/main" id="{B822F29A-7D3A-1946-A24A-1FFD385D6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3" name="Afbeelding 92">
                <a:extLst>
                  <a:ext uri="{FF2B5EF4-FFF2-40B4-BE49-F238E27FC236}">
                    <a16:creationId xmlns:a16="http://schemas.microsoft.com/office/drawing/2014/main" id="{BE01CB10-5B9F-3E47-B84C-77CDAA530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4" name="Afbeelding 93">
                <a:extLst>
                  <a:ext uri="{FF2B5EF4-FFF2-40B4-BE49-F238E27FC236}">
                    <a16:creationId xmlns:a16="http://schemas.microsoft.com/office/drawing/2014/main" id="{42C39C53-D112-4F42-A43D-9B1CF1552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5" name="Afbeelding 94">
                <a:extLst>
                  <a:ext uri="{FF2B5EF4-FFF2-40B4-BE49-F238E27FC236}">
                    <a16:creationId xmlns:a16="http://schemas.microsoft.com/office/drawing/2014/main" id="{2B345510-B508-1943-A437-01C8A2CB8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6" name="Afbeelding 95">
                <a:extLst>
                  <a:ext uri="{FF2B5EF4-FFF2-40B4-BE49-F238E27FC236}">
                    <a16:creationId xmlns:a16="http://schemas.microsoft.com/office/drawing/2014/main" id="{8FA86249-D619-B140-AFBF-F54B32582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7" name="Afbeelding 96">
                <a:extLst>
                  <a:ext uri="{FF2B5EF4-FFF2-40B4-BE49-F238E27FC236}">
                    <a16:creationId xmlns:a16="http://schemas.microsoft.com/office/drawing/2014/main" id="{6E2C6316-0E65-B64F-9BDF-B3618D2D1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8" name="Afbeelding 97">
                <a:extLst>
                  <a:ext uri="{FF2B5EF4-FFF2-40B4-BE49-F238E27FC236}">
                    <a16:creationId xmlns:a16="http://schemas.microsoft.com/office/drawing/2014/main" id="{B20ED358-3936-8B4C-977F-CAB95C2C3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99" name="Afbeelding 98">
                <a:extLst>
                  <a:ext uri="{FF2B5EF4-FFF2-40B4-BE49-F238E27FC236}">
                    <a16:creationId xmlns:a16="http://schemas.microsoft.com/office/drawing/2014/main" id="{8FB170B2-4C04-B940-A69C-0752F7218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0" name="Afbeelding 99">
                <a:extLst>
                  <a:ext uri="{FF2B5EF4-FFF2-40B4-BE49-F238E27FC236}">
                    <a16:creationId xmlns:a16="http://schemas.microsoft.com/office/drawing/2014/main" id="{3517CEDD-243E-1A4F-859E-355A6D015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1" name="Afbeelding 100">
                <a:extLst>
                  <a:ext uri="{FF2B5EF4-FFF2-40B4-BE49-F238E27FC236}">
                    <a16:creationId xmlns:a16="http://schemas.microsoft.com/office/drawing/2014/main" id="{C2FC5FD2-6104-654F-A0A1-806BBF0DE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8A5E6D1F-5F72-384A-8ECC-C43F66E95B05}"/>
                </a:ext>
              </a:extLst>
            </p:cNvPr>
            <p:cNvGrpSpPr/>
            <p:nvPr/>
          </p:nvGrpSpPr>
          <p:grpSpPr>
            <a:xfrm>
              <a:off x="9442627" y="4770397"/>
              <a:ext cx="1975195" cy="1847291"/>
              <a:chOff x="912711" y="2272021"/>
              <a:chExt cx="4736933" cy="4430192"/>
            </a:xfrm>
          </p:grpSpPr>
          <p:pic>
            <p:nvPicPr>
              <p:cNvPr id="103" name="Afbeelding 102">
                <a:extLst>
                  <a:ext uri="{FF2B5EF4-FFF2-40B4-BE49-F238E27FC236}">
                    <a16:creationId xmlns:a16="http://schemas.microsoft.com/office/drawing/2014/main" id="{09AF8562-4747-5E4F-A6E3-E8284F519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4" name="Afbeelding 103">
                <a:extLst>
                  <a:ext uri="{FF2B5EF4-FFF2-40B4-BE49-F238E27FC236}">
                    <a16:creationId xmlns:a16="http://schemas.microsoft.com/office/drawing/2014/main" id="{9962A74E-92C0-9E42-BEC4-142C240F7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5" name="Afbeelding 104">
                <a:extLst>
                  <a:ext uri="{FF2B5EF4-FFF2-40B4-BE49-F238E27FC236}">
                    <a16:creationId xmlns:a16="http://schemas.microsoft.com/office/drawing/2014/main" id="{032133AA-0724-CD4E-898E-58E853FD3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6" name="Afbeelding 105">
                <a:extLst>
                  <a:ext uri="{FF2B5EF4-FFF2-40B4-BE49-F238E27FC236}">
                    <a16:creationId xmlns:a16="http://schemas.microsoft.com/office/drawing/2014/main" id="{034CE1BB-9907-9749-BF31-501CC63F0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7" name="Afbeelding 106">
                <a:extLst>
                  <a:ext uri="{FF2B5EF4-FFF2-40B4-BE49-F238E27FC236}">
                    <a16:creationId xmlns:a16="http://schemas.microsoft.com/office/drawing/2014/main" id="{4B2D4D90-6535-DD4E-AC0F-CBC452DDF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8" name="Afbeelding 107">
                <a:extLst>
                  <a:ext uri="{FF2B5EF4-FFF2-40B4-BE49-F238E27FC236}">
                    <a16:creationId xmlns:a16="http://schemas.microsoft.com/office/drawing/2014/main" id="{14FD553E-8D91-3E4A-964E-31764CEAB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09" name="Afbeelding 108">
                <a:extLst>
                  <a:ext uri="{FF2B5EF4-FFF2-40B4-BE49-F238E27FC236}">
                    <a16:creationId xmlns:a16="http://schemas.microsoft.com/office/drawing/2014/main" id="{20A9EF5D-D76C-9140-93C2-8F78FFBFF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0" name="Afbeelding 109">
                <a:extLst>
                  <a:ext uri="{FF2B5EF4-FFF2-40B4-BE49-F238E27FC236}">
                    <a16:creationId xmlns:a16="http://schemas.microsoft.com/office/drawing/2014/main" id="{24C08C20-DCBF-6E4E-B499-6CC01008A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1" name="Afbeelding 110">
                <a:extLst>
                  <a:ext uri="{FF2B5EF4-FFF2-40B4-BE49-F238E27FC236}">
                    <a16:creationId xmlns:a16="http://schemas.microsoft.com/office/drawing/2014/main" id="{A8CDFE91-7387-E741-92E0-71F4D64C7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2" name="Afbeelding 111">
                <a:extLst>
                  <a:ext uri="{FF2B5EF4-FFF2-40B4-BE49-F238E27FC236}">
                    <a16:creationId xmlns:a16="http://schemas.microsoft.com/office/drawing/2014/main" id="{EDFB54BB-FF0D-FC4A-97B5-7BA7E1133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3" name="Afbeelding 112">
                <a:extLst>
                  <a:ext uri="{FF2B5EF4-FFF2-40B4-BE49-F238E27FC236}">
                    <a16:creationId xmlns:a16="http://schemas.microsoft.com/office/drawing/2014/main" id="{1EFC77E2-9337-C64F-A6F1-7A43CD32F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4" name="Afbeelding 113">
                <a:extLst>
                  <a:ext uri="{FF2B5EF4-FFF2-40B4-BE49-F238E27FC236}">
                    <a16:creationId xmlns:a16="http://schemas.microsoft.com/office/drawing/2014/main" id="{6E81B179-E1E8-144B-B400-5769D03CA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DAD7489C-4046-CD47-ACB9-FD0F4C653749}"/>
                </a:ext>
              </a:extLst>
            </p:cNvPr>
            <p:cNvGrpSpPr/>
            <p:nvPr/>
          </p:nvGrpSpPr>
          <p:grpSpPr>
            <a:xfrm>
              <a:off x="522189" y="4736638"/>
              <a:ext cx="1975195" cy="1847291"/>
              <a:chOff x="912711" y="2272021"/>
              <a:chExt cx="4736933" cy="4430192"/>
            </a:xfrm>
          </p:grpSpPr>
          <p:pic>
            <p:nvPicPr>
              <p:cNvPr id="116" name="Afbeelding 115">
                <a:extLst>
                  <a:ext uri="{FF2B5EF4-FFF2-40B4-BE49-F238E27FC236}">
                    <a16:creationId xmlns:a16="http://schemas.microsoft.com/office/drawing/2014/main" id="{0AD18D6A-D6F0-B640-AD58-C9928A7B1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7" name="Afbeelding 116">
                <a:extLst>
                  <a:ext uri="{FF2B5EF4-FFF2-40B4-BE49-F238E27FC236}">
                    <a16:creationId xmlns:a16="http://schemas.microsoft.com/office/drawing/2014/main" id="{DA2669A0-FD0B-EF4C-BBFB-1B7416310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8" name="Afbeelding 117">
                <a:extLst>
                  <a:ext uri="{FF2B5EF4-FFF2-40B4-BE49-F238E27FC236}">
                    <a16:creationId xmlns:a16="http://schemas.microsoft.com/office/drawing/2014/main" id="{EF337362-A6CA-D34A-852E-8E9F9D852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19" name="Afbeelding 118">
                <a:extLst>
                  <a:ext uri="{FF2B5EF4-FFF2-40B4-BE49-F238E27FC236}">
                    <a16:creationId xmlns:a16="http://schemas.microsoft.com/office/drawing/2014/main" id="{7EF33674-F0B8-2947-9876-4ADEA0682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0" name="Afbeelding 119">
                <a:extLst>
                  <a:ext uri="{FF2B5EF4-FFF2-40B4-BE49-F238E27FC236}">
                    <a16:creationId xmlns:a16="http://schemas.microsoft.com/office/drawing/2014/main" id="{C6C3D525-D435-B84D-8692-968155BF5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1" name="Afbeelding 120">
                <a:extLst>
                  <a:ext uri="{FF2B5EF4-FFF2-40B4-BE49-F238E27FC236}">
                    <a16:creationId xmlns:a16="http://schemas.microsoft.com/office/drawing/2014/main" id="{F4903428-9637-B843-82D7-956109055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2" name="Afbeelding 121">
                <a:extLst>
                  <a:ext uri="{FF2B5EF4-FFF2-40B4-BE49-F238E27FC236}">
                    <a16:creationId xmlns:a16="http://schemas.microsoft.com/office/drawing/2014/main" id="{5E57F11E-598A-2C48-B7E1-41528A8CB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3" name="Afbeelding 122">
                <a:extLst>
                  <a:ext uri="{FF2B5EF4-FFF2-40B4-BE49-F238E27FC236}">
                    <a16:creationId xmlns:a16="http://schemas.microsoft.com/office/drawing/2014/main" id="{40EFB0FC-8A94-264B-B5DF-7D7F80396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4" name="Afbeelding 123">
                <a:extLst>
                  <a:ext uri="{FF2B5EF4-FFF2-40B4-BE49-F238E27FC236}">
                    <a16:creationId xmlns:a16="http://schemas.microsoft.com/office/drawing/2014/main" id="{88AD2FB0-C7F8-5645-8CE1-6DBAB97BA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5" name="Afbeelding 124">
                <a:extLst>
                  <a:ext uri="{FF2B5EF4-FFF2-40B4-BE49-F238E27FC236}">
                    <a16:creationId xmlns:a16="http://schemas.microsoft.com/office/drawing/2014/main" id="{09408B4D-ACE6-BB40-992D-7FAE95803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6" name="Afbeelding 125">
                <a:extLst>
                  <a:ext uri="{FF2B5EF4-FFF2-40B4-BE49-F238E27FC236}">
                    <a16:creationId xmlns:a16="http://schemas.microsoft.com/office/drawing/2014/main" id="{785D6D06-64DC-374A-B373-1C5D59A2F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27" name="Afbeelding 126">
                <a:extLst>
                  <a:ext uri="{FF2B5EF4-FFF2-40B4-BE49-F238E27FC236}">
                    <a16:creationId xmlns:a16="http://schemas.microsoft.com/office/drawing/2014/main" id="{0B108A07-48E2-DE4F-8A1D-D00ED1723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EE5A6D13-3BA7-EA49-ACCA-E940ACF862CE}"/>
                </a:ext>
              </a:extLst>
            </p:cNvPr>
            <p:cNvGrpSpPr/>
            <p:nvPr/>
          </p:nvGrpSpPr>
          <p:grpSpPr>
            <a:xfrm>
              <a:off x="10040593" y="4737328"/>
              <a:ext cx="1975195" cy="1847291"/>
              <a:chOff x="912711" y="2272021"/>
              <a:chExt cx="4736933" cy="4430192"/>
            </a:xfrm>
          </p:grpSpPr>
          <p:pic>
            <p:nvPicPr>
              <p:cNvPr id="129" name="Afbeelding 128">
                <a:extLst>
                  <a:ext uri="{FF2B5EF4-FFF2-40B4-BE49-F238E27FC236}">
                    <a16:creationId xmlns:a16="http://schemas.microsoft.com/office/drawing/2014/main" id="{ABE98CE4-9314-DA4B-AF6F-0C7E7997B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2575" y="254765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0" name="Afbeelding 129">
                <a:extLst>
                  <a:ext uri="{FF2B5EF4-FFF2-40B4-BE49-F238E27FC236}">
                    <a16:creationId xmlns:a16="http://schemas.microsoft.com/office/drawing/2014/main" id="{EA1BB52D-C8AF-6045-9B07-2932BD684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677" y="3371568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1" name="Afbeelding 130">
                <a:extLst>
                  <a:ext uri="{FF2B5EF4-FFF2-40B4-BE49-F238E27FC236}">
                    <a16:creationId xmlns:a16="http://schemas.microsoft.com/office/drawing/2014/main" id="{3C839AD9-CBC5-B44F-8028-EDB5A85C1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2069" y="315725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2" name="Afbeelding 131">
                <a:extLst>
                  <a:ext uri="{FF2B5EF4-FFF2-40B4-BE49-F238E27FC236}">
                    <a16:creationId xmlns:a16="http://schemas.microsoft.com/office/drawing/2014/main" id="{A7082EBC-6C59-0B48-AAE9-8919E9234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9444" y="2401367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3" name="Afbeelding 132">
                <a:extLst>
                  <a:ext uri="{FF2B5EF4-FFF2-40B4-BE49-F238E27FC236}">
                    <a16:creationId xmlns:a16="http://schemas.microsoft.com/office/drawing/2014/main" id="{0FE53468-DBB4-304F-BEE8-31BE874C2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7499" y="443133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4" name="Afbeelding 133">
                <a:extLst>
                  <a:ext uri="{FF2B5EF4-FFF2-40B4-BE49-F238E27FC236}">
                    <a16:creationId xmlns:a16="http://schemas.microsoft.com/office/drawing/2014/main" id="{50E3BFA0-76D2-BB41-A41C-179077410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3987" y="490810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5" name="Afbeelding 134">
                <a:extLst>
                  <a:ext uri="{FF2B5EF4-FFF2-40B4-BE49-F238E27FC236}">
                    <a16:creationId xmlns:a16="http://schemas.microsoft.com/office/drawing/2014/main" id="{3A7F01D5-E0B9-344D-B1BA-D394F9EE6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11" y="375774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6" name="Afbeelding 135">
                <a:extLst>
                  <a:ext uri="{FF2B5EF4-FFF2-40B4-BE49-F238E27FC236}">
                    <a16:creationId xmlns:a16="http://schemas.microsoft.com/office/drawing/2014/main" id="{A9DB7FFA-1E14-8343-8E03-8F0D5DCFB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6348" y="3868545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7" name="Afbeelding 136">
                <a:extLst>
                  <a:ext uri="{FF2B5EF4-FFF2-40B4-BE49-F238E27FC236}">
                    <a16:creationId xmlns:a16="http://schemas.microsoft.com/office/drawing/2014/main" id="{CA664A09-9F09-744C-AE5F-566E6EB93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792" y="4866403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8" name="Afbeelding 137">
                <a:extLst>
                  <a:ext uri="{FF2B5EF4-FFF2-40B4-BE49-F238E27FC236}">
                    <a16:creationId xmlns:a16="http://schemas.microsoft.com/office/drawing/2014/main" id="{F55A4015-0957-D342-9078-BB3B170D8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169" y="5054392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39" name="Afbeelding 138">
                <a:extLst>
                  <a:ext uri="{FF2B5EF4-FFF2-40B4-BE49-F238E27FC236}">
                    <a16:creationId xmlns:a16="http://schemas.microsoft.com/office/drawing/2014/main" id="{DADC9E21-2E8A-8C44-AF63-70BE18242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097" y="2272021"/>
                <a:ext cx="1308852" cy="1647821"/>
              </a:xfrm>
              <a:prstGeom prst="rect">
                <a:avLst/>
              </a:prstGeom>
            </p:spPr>
          </p:pic>
          <p:pic>
            <p:nvPicPr>
              <p:cNvPr id="140" name="Afbeelding 139">
                <a:extLst>
                  <a:ext uri="{FF2B5EF4-FFF2-40B4-BE49-F238E27FC236}">
                    <a16:creationId xmlns:a16="http://schemas.microsoft.com/office/drawing/2014/main" id="{B80A8536-1D50-E648-8DA7-D953D5CDA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873" y="4963745"/>
                <a:ext cx="1308852" cy="1647821"/>
              </a:xfrm>
              <a:prstGeom prst="rect">
                <a:avLst/>
              </a:prstGeom>
            </p:spPr>
          </p:pic>
        </p:grpSp>
      </p:grpSp>
      <p:sp>
        <p:nvSpPr>
          <p:cNvPr id="142" name="Rechteraccolade 141">
            <a:extLst>
              <a:ext uri="{FF2B5EF4-FFF2-40B4-BE49-F238E27FC236}">
                <a16:creationId xmlns:a16="http://schemas.microsoft.com/office/drawing/2014/main" id="{AEDD9B4D-111D-5644-9006-1B9E6E942BC4}"/>
              </a:ext>
            </a:extLst>
          </p:cNvPr>
          <p:cNvSpPr/>
          <p:nvPr/>
        </p:nvSpPr>
        <p:spPr>
          <a:xfrm rot="16200000">
            <a:off x="5855225" y="-342112"/>
            <a:ext cx="481551" cy="10702208"/>
          </a:xfrm>
          <a:prstGeom prst="rightBrace">
            <a:avLst>
              <a:gd name="adj1" fmla="val 139213"/>
              <a:gd name="adj2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Tekstvak 155">
            <a:extLst>
              <a:ext uri="{FF2B5EF4-FFF2-40B4-BE49-F238E27FC236}">
                <a16:creationId xmlns:a16="http://schemas.microsoft.com/office/drawing/2014/main" id="{A19C385F-91D9-254B-9016-9563B49BBD27}"/>
              </a:ext>
            </a:extLst>
          </p:cNvPr>
          <p:cNvSpPr txBox="1"/>
          <p:nvPr/>
        </p:nvSpPr>
        <p:spPr>
          <a:xfrm>
            <a:off x="3301408" y="4330250"/>
            <a:ext cx="563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250M Vacancies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115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5C41673-E614-4F83-B92C-904B8082B4B4}"/>
              </a:ext>
            </a:extLst>
          </p:cNvPr>
          <p:cNvGrpSpPr/>
          <p:nvPr/>
        </p:nvGrpSpPr>
        <p:grpSpPr>
          <a:xfrm>
            <a:off x="5389004" y="1608610"/>
            <a:ext cx="2096966" cy="1564741"/>
            <a:chOff x="5389004" y="1608610"/>
            <a:chExt cx="2096966" cy="1564741"/>
          </a:xfrm>
        </p:grpSpPr>
        <p:pic>
          <p:nvPicPr>
            <p:cNvPr id="23" name="Afbeelding 22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19DC5A41-53D9-4243-81FC-D1E4EFAF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400000"/>
                      </a14:imgEffect>
                      <a14:imgEffect>
                        <a14:brightnessContrast bright="75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9004" y="1608610"/>
              <a:ext cx="2096966" cy="1564741"/>
            </a:xfrm>
            <a:prstGeom prst="rect">
              <a:avLst/>
            </a:prstGeom>
          </p:spPr>
        </p:pic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4862BD5C-A10F-40D2-8271-0F2C39966D93}"/>
                </a:ext>
              </a:extLst>
            </p:cNvPr>
            <p:cNvSpPr txBox="1"/>
            <p:nvPr/>
          </p:nvSpPr>
          <p:spPr>
            <a:xfrm>
              <a:off x="5399165" y="1666345"/>
              <a:ext cx="1507165" cy="11652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Montserrat" charset="0"/>
                  <a:ea typeface="Montserrat SemiBold" charset="0"/>
                  <a:cs typeface="Montserrat SemiBold" charset="0"/>
                </a:rPr>
                <a:t>SKILL</a:t>
              </a:r>
            </a:p>
            <a:p>
              <a:r>
                <a:rPr lang="en-US" sz="2800" dirty="0">
                  <a:solidFill>
                    <a:schemeClr val="bg1"/>
                  </a:solidFill>
                  <a:latin typeface="Montserrat" charset="0"/>
                  <a:ea typeface="Montserrat SemiBold" charset="0"/>
                  <a:cs typeface="Montserrat SemiBold" charset="0"/>
                </a:rPr>
                <a:t>GAP</a:t>
              </a:r>
              <a:endParaRPr lang="en-US" sz="2800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endParaRPr>
            </a:p>
          </p:txBody>
        </p:sp>
      </p:grp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F02A6346-9D80-43BA-B07A-CFA2F9F0E0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94663">
            <a:off x="2701089" y="5121410"/>
            <a:ext cx="1573008" cy="1980388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44203507-5EF9-45F8-99B4-0B8A5199BD62}"/>
              </a:ext>
            </a:extLst>
          </p:cNvPr>
          <p:cNvSpPr txBox="1"/>
          <p:nvPr/>
        </p:nvSpPr>
        <p:spPr>
          <a:xfrm>
            <a:off x="0" y="655323"/>
            <a:ext cx="12191999" cy="1499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latin typeface="Montserrat" charset="0"/>
                <a:ea typeface="Montserrat" charset="0"/>
                <a:cs typeface="Montserrat" charset="0"/>
              </a:rPr>
              <a:t>FINDING </a:t>
            </a:r>
            <a:r>
              <a:rPr lang="en-US" sz="4400" b="1" dirty="0">
                <a:latin typeface="Montserrat" charset="0"/>
                <a:ea typeface="Montserrat" charset="0"/>
                <a:cs typeface="Montserrat" charset="0"/>
              </a:rPr>
              <a:t>THE RIGHT COURSE</a:t>
            </a:r>
            <a:endParaRPr lang="en-US" sz="4400" b="1" dirty="0"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A6562C2-0B34-44DE-97C3-FE23F47C85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225913">
            <a:off x="-22280" y="5038063"/>
            <a:ext cx="1573008" cy="198038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F1877E9-39F1-4A47-A278-FC70B221BE2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01137">
            <a:off x="1308510" y="5121410"/>
            <a:ext cx="1573008" cy="198038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1ED25E-9795-4683-8EFD-837D1D5E561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98525">
            <a:off x="3895869" y="5054775"/>
            <a:ext cx="1573008" cy="198038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08712DE-37A8-47AF-9D02-685055E6EE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94663">
            <a:off x="9526712" y="5212483"/>
            <a:ext cx="1573008" cy="198038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87F4DB3-6736-4F20-834F-3489539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59189">
            <a:off x="6958537" y="5038062"/>
            <a:ext cx="1573008" cy="198038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E38AE02-EC11-40C0-9D51-4D0CBD38E5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01137">
            <a:off x="8396975" y="4953769"/>
            <a:ext cx="1573008" cy="198038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7EB9137-0CAF-44A7-9B1E-3F6670BFDF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52171">
            <a:off x="10997709" y="4959042"/>
            <a:ext cx="1573008" cy="198038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A970959-E476-4E46-B60C-3A99B2BA564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52897">
            <a:off x="5459578" y="5105428"/>
            <a:ext cx="1573008" cy="198038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7B60157-49CE-214B-B704-3A490D97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265" y="3539318"/>
            <a:ext cx="2826644" cy="35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523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331</Words>
  <Application>Microsoft Macintosh PowerPoint</Application>
  <PresentationFormat>Breedbeeld</PresentationFormat>
  <Paragraphs>76</Paragraphs>
  <Slides>12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SemiBold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Mikaël Wornoo</dc:creator>
  <cp:lastModifiedBy>Mikaël Wornoo</cp:lastModifiedBy>
  <cp:revision>4</cp:revision>
  <dcterms:created xsi:type="dcterms:W3CDTF">2019-11-19T09:46:48Z</dcterms:created>
  <dcterms:modified xsi:type="dcterms:W3CDTF">2019-11-19T10:11:53Z</dcterms:modified>
</cp:coreProperties>
</file>